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2" r:id="rId38"/>
    <p:sldId id="291" r:id="rId39"/>
    <p:sldId id="297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0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D3724-D8BA-442F-9557-4E5DA92BE63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37E2-FB68-40CE-8E53-632DD75D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37E2-FB68-40CE-8E53-632DD75D694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09D5-6227-46CC-8FFD-8196E6F5572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51">
            <a:off x="9193217" y="2752415"/>
            <a:ext cx="1852003" cy="29138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103" y="895585"/>
            <a:ext cx="10771093" cy="5212754"/>
          </a:xfrm>
        </p:spPr>
        <p:txBody>
          <a:bodyPr>
            <a:normAutofit fontScale="92500"/>
          </a:bodyPr>
          <a:lstStyle/>
          <a:p>
            <a:r>
              <a:rPr lang="en-US" sz="9000" dirty="0" smtClean="0">
                <a:latin typeface="Bookman Old Style" panose="02050604050505020204" pitchFamily="18" charset="0"/>
              </a:rPr>
              <a:t>God is </a:t>
            </a:r>
            <a:r>
              <a:rPr lang="en-US" sz="9000" b="1" i="1" dirty="0" smtClean="0">
                <a:latin typeface="Bookman Old Style" panose="02050604050505020204" pitchFamily="18" charset="0"/>
              </a:rPr>
              <a:t>Almighty</a:t>
            </a:r>
            <a:r>
              <a:rPr lang="en-US" sz="9000" dirty="0" smtClean="0">
                <a:latin typeface="Bookman Old Style" panose="02050604050505020204" pitchFamily="18" charset="0"/>
              </a:rPr>
              <a:t> (2) </a:t>
            </a:r>
          </a:p>
          <a:p>
            <a:r>
              <a:rPr lang="en-US" sz="9000" dirty="0" smtClean="0">
                <a:latin typeface="Bookman Old Style" panose="02050604050505020204" pitchFamily="18" charset="0"/>
              </a:rPr>
              <a:t>And we abide</a:t>
            </a:r>
          </a:p>
          <a:p>
            <a:r>
              <a:rPr lang="en-US" sz="9000" dirty="0" smtClean="0">
                <a:latin typeface="Bookman Old Style" panose="02050604050505020204" pitchFamily="18" charset="0"/>
              </a:rPr>
              <a:t>In His </a:t>
            </a:r>
          </a:p>
          <a:p>
            <a:r>
              <a:rPr lang="en-US" sz="9000" dirty="0" smtClean="0">
                <a:latin typeface="Bookman Old Style" panose="02050604050505020204" pitchFamily="18" charset="0"/>
              </a:rPr>
              <a:t>shadow</a:t>
            </a:r>
            <a:endParaRPr lang="en-US" sz="90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0433" y="5923673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Tune: Are you sleeping.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88" y="121024"/>
            <a:ext cx="10614212" cy="6055939"/>
          </a:xfrm>
        </p:spPr>
        <p:txBody>
          <a:bodyPr/>
          <a:lstStyle/>
          <a:p>
            <a:pPr marL="0" indent="0" algn="ctr">
              <a:buNone/>
            </a:pPr>
            <a:endParaRPr lang="en-US" sz="1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“For You have </a:t>
            </a:r>
          </a:p>
          <a:p>
            <a:pPr marL="0" indent="0" algn="ctr">
              <a:buNone/>
            </a:pPr>
            <a:r>
              <a:rPr lang="en-US" sz="8000" b="1" i="1" dirty="0" smtClean="0">
                <a:latin typeface="Bookman Old Style" panose="02050604050505020204" pitchFamily="18" charset="0"/>
              </a:rPr>
              <a:t>delivered</a:t>
            </a:r>
            <a:r>
              <a:rPr lang="en-US" sz="8000" dirty="0" smtClean="0">
                <a:latin typeface="Bookman Old Style" panose="02050604050505020204" pitchFamily="18" charset="0"/>
              </a:rPr>
              <a:t> my soul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from death.”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Psalms 56:13a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78" y="4523420"/>
            <a:ext cx="2793720" cy="15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564777"/>
            <a:ext cx="10515600" cy="57956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eternal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had no</a:t>
            </a:r>
          </a:p>
          <a:p>
            <a:pPr marL="0" indent="0" algn="ctr">
              <a:buNone/>
            </a:pPr>
            <a:r>
              <a:rPr lang="en-US" sz="9600" dirty="0">
                <a:latin typeface="Bookman Old Style" panose="02050604050505020204" pitchFamily="18" charset="0"/>
              </a:rPr>
              <a:t>b</a:t>
            </a:r>
            <a:r>
              <a:rPr lang="en-US" sz="9600" dirty="0" smtClean="0">
                <a:latin typeface="Bookman Old Style" panose="02050604050505020204" pitchFamily="18" charset="0"/>
              </a:rPr>
              <a:t>eginning and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will never end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4">
            <a:off x="544972" y="1998187"/>
            <a:ext cx="1449324" cy="228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4">
            <a:off x="454306" y="4437437"/>
            <a:ext cx="519870" cy="81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543">
            <a:off x="722438" y="5472265"/>
            <a:ext cx="519870" cy="817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284">
            <a:off x="505809" y="735636"/>
            <a:ext cx="519870" cy="817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72054" y="6114238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6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397" y="5340240"/>
            <a:ext cx="1725403" cy="9541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4"/>
            <a:ext cx="10515600" cy="64142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Even from </a:t>
            </a:r>
          </a:p>
          <a:p>
            <a:pPr marL="0" indent="0" algn="ctr">
              <a:buNone/>
            </a:pPr>
            <a:r>
              <a:rPr lang="en-US" sz="9600" b="1" i="1" dirty="0" smtClean="0">
                <a:latin typeface="Bookman Old Style" panose="02050604050505020204" pitchFamily="18" charset="0"/>
              </a:rPr>
              <a:t>everlasting to </a:t>
            </a:r>
          </a:p>
          <a:p>
            <a:pPr marL="0" indent="0" algn="ctr">
              <a:buNone/>
            </a:pPr>
            <a:r>
              <a:rPr lang="en-US" sz="9600" b="1" i="1" dirty="0" smtClean="0">
                <a:latin typeface="Bookman Old Style" panose="02050604050505020204" pitchFamily="18" charset="0"/>
              </a:rPr>
              <a:t>everlasting</a:t>
            </a:r>
            <a:r>
              <a:rPr lang="en-US" sz="9600" dirty="0" smtClean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You are God.</a:t>
            </a:r>
          </a:p>
          <a:p>
            <a:pPr marL="0" indent="0" algn="ctr">
              <a:buNone/>
            </a:pPr>
            <a:r>
              <a:rPr lang="en-US" sz="4200" dirty="0" smtClean="0">
                <a:latin typeface="Bookman Old Style" panose="02050604050505020204" pitchFamily="18" charset="0"/>
              </a:rPr>
              <a:t>Psalms 90:2b</a:t>
            </a:r>
            <a:endParaRPr lang="en-US" sz="4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806824"/>
            <a:ext cx="10789024" cy="461234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faithful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always keeps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His word.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31">
            <a:off x="1205308" y="3811460"/>
            <a:ext cx="1267822" cy="1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3300" y="5709409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4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99" y="611580"/>
            <a:ext cx="10515600" cy="6029045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But the Lord is </a:t>
            </a:r>
            <a:r>
              <a:rPr lang="en-US" sz="6600" b="1" i="1" dirty="0" smtClean="0">
                <a:latin typeface="Bookman Old Style" panose="02050604050505020204" pitchFamily="18" charset="0"/>
              </a:rPr>
              <a:t>faithful</a:t>
            </a:r>
            <a:r>
              <a:rPr lang="en-US" sz="6600" dirty="0" smtClean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and He will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strengthen and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protect you from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the evil one.</a:t>
            </a:r>
          </a:p>
          <a:p>
            <a:pPr marL="0" indent="0" algn="ctr">
              <a:buNone/>
            </a:pPr>
            <a:r>
              <a:rPr lang="en-US" sz="3800" dirty="0" smtClean="0">
                <a:latin typeface="Bookman Old Style" panose="02050604050505020204" pitchFamily="18" charset="0"/>
              </a:rPr>
              <a:t>2 Thessalonians 3:3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58" y="4531660"/>
            <a:ext cx="2456692" cy="13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5" y="1680482"/>
            <a:ext cx="10758714" cy="32543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God is </a:t>
            </a:r>
            <a:r>
              <a:rPr lang="en-US" sz="8800" b="1" i="1" dirty="0" smtClean="0">
                <a:latin typeface="Bookman Old Style" panose="02050604050505020204" pitchFamily="18" charset="0"/>
              </a:rPr>
              <a:t>gracious</a:t>
            </a:r>
            <a:r>
              <a:rPr lang="en-US" sz="88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Giving gifts (2) </a:t>
            </a:r>
            <a:endParaRPr lang="en-US" sz="88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2054" y="6014375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695">
            <a:off x="1087459" y="4145117"/>
            <a:ext cx="1299805" cy="2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2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580571"/>
            <a:ext cx="10515600" cy="6008915"/>
          </a:xfrm>
        </p:spPr>
        <p:txBody>
          <a:bodyPr/>
          <a:lstStyle/>
          <a:p>
            <a:pPr marL="0" indent="0" algn="ctr">
              <a:buNone/>
            </a:pPr>
            <a:r>
              <a:rPr lang="en-US" sz="10600" dirty="0" smtClean="0">
                <a:latin typeface="Bookman Old Style" panose="02050604050505020204" pitchFamily="18" charset="0"/>
              </a:rPr>
              <a:t>For by </a:t>
            </a:r>
            <a:r>
              <a:rPr lang="en-US" sz="10600" b="1" i="1" dirty="0" smtClean="0">
                <a:latin typeface="Bookman Old Style" panose="02050604050505020204" pitchFamily="18" charset="0"/>
              </a:rPr>
              <a:t>grace</a:t>
            </a:r>
          </a:p>
          <a:p>
            <a:pPr marL="0" indent="0" algn="ctr">
              <a:buNone/>
            </a:pPr>
            <a:r>
              <a:rPr lang="en-US" sz="10600" dirty="0" smtClean="0">
                <a:latin typeface="Bookman Old Style" panose="02050604050505020204" pitchFamily="18" charset="0"/>
              </a:rPr>
              <a:t>You have been saved</a:t>
            </a:r>
          </a:p>
          <a:p>
            <a:pPr marL="0" indent="0" algn="ctr">
              <a:buNone/>
            </a:pPr>
            <a:r>
              <a:rPr lang="en-US" sz="4200" dirty="0" smtClean="0">
                <a:latin typeface="Bookman Old Style" panose="02050604050505020204" pitchFamily="18" charset="0"/>
              </a:rPr>
              <a:t>Ephesians 2:8a</a:t>
            </a:r>
            <a:endParaRPr lang="en-US" sz="4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59" y="4015179"/>
            <a:ext cx="2381354" cy="13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0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58" y="6039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good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>
                <a:latin typeface="Bookman Old Style" panose="02050604050505020204" pitchFamily="18" charset="0"/>
              </a:rPr>
              <a:t>a</a:t>
            </a:r>
            <a:r>
              <a:rPr lang="en-US" sz="9600" dirty="0" smtClean="0">
                <a:latin typeface="Bookman Old Style" panose="02050604050505020204" pitchFamily="18" charset="0"/>
              </a:rPr>
              <a:t>nd He takes care of me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1426" y="5381969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776918" y="3331119"/>
            <a:ext cx="1634704" cy="25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77" y="898751"/>
            <a:ext cx="10831286" cy="595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Oh, taste and see</a:t>
            </a:r>
          </a:p>
          <a:p>
            <a:pPr marL="0" indent="0" algn="ctr">
              <a:buNone/>
            </a:pPr>
            <a:r>
              <a:rPr lang="en-US" sz="9600" dirty="0">
                <a:latin typeface="Bookman Old Style" panose="02050604050505020204" pitchFamily="18" charset="0"/>
              </a:rPr>
              <a:t>t</a:t>
            </a:r>
            <a:r>
              <a:rPr lang="en-US" sz="9600" dirty="0" smtClean="0">
                <a:latin typeface="Bookman Old Style" panose="02050604050505020204" pitchFamily="18" charset="0"/>
              </a:rPr>
              <a:t>hat The Lord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good</a:t>
            </a:r>
            <a:r>
              <a:rPr lang="en-US" sz="9600" dirty="0" smtClean="0">
                <a:latin typeface="Bookman Old Style" panose="020506040505050202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Psalms 34:8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87" y="4066640"/>
            <a:ext cx="2333889" cy="12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1001486"/>
            <a:ext cx="11117942" cy="3628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600" dirty="0" smtClean="0">
                <a:latin typeface="Bookman Old Style" panose="02050604050505020204" pitchFamily="18" charset="0"/>
              </a:rPr>
              <a:t>God is </a:t>
            </a:r>
            <a:r>
              <a:rPr lang="en-US" sz="10600" b="1" i="1" dirty="0" smtClean="0">
                <a:latin typeface="Bookman Old Style" panose="02050604050505020204" pitchFamily="18" charset="0"/>
              </a:rPr>
              <a:t>Holy</a:t>
            </a:r>
            <a:r>
              <a:rPr lang="en-US" sz="10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10600" dirty="0" smtClean="0">
                <a:latin typeface="Bookman Old Style" panose="02050604050505020204" pitchFamily="18" charset="0"/>
              </a:rPr>
              <a:t>Sinless, pure (2)</a:t>
            </a:r>
            <a:endParaRPr lang="en-US" sz="10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5181" y="5761164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45475" y="4145645"/>
            <a:ext cx="1014876" cy="159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277569" y="4524437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025">
            <a:off x="2037330" y="5629698"/>
            <a:ext cx="450499" cy="7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5" y="363070"/>
            <a:ext cx="117930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latin typeface="Bookman Old Style" panose="02050604050505020204" pitchFamily="18" charset="0"/>
              </a:rPr>
              <a:t>He who dwells in the </a:t>
            </a:r>
          </a:p>
          <a:p>
            <a:pPr algn="ctr"/>
            <a:r>
              <a:rPr lang="en-US" sz="7000" dirty="0" smtClean="0">
                <a:latin typeface="Bookman Old Style" panose="02050604050505020204" pitchFamily="18" charset="0"/>
              </a:rPr>
              <a:t>secret place of the </a:t>
            </a:r>
          </a:p>
          <a:p>
            <a:pPr algn="ctr"/>
            <a:r>
              <a:rPr lang="en-US" sz="7000" dirty="0" smtClean="0">
                <a:latin typeface="Bookman Old Style" panose="02050604050505020204" pitchFamily="18" charset="0"/>
              </a:rPr>
              <a:t>Most High shall </a:t>
            </a:r>
            <a:r>
              <a:rPr lang="en-US" sz="7000" b="1" i="1" dirty="0" smtClean="0">
                <a:latin typeface="Bookman Old Style" panose="02050604050505020204" pitchFamily="18" charset="0"/>
              </a:rPr>
              <a:t>abide </a:t>
            </a:r>
          </a:p>
          <a:p>
            <a:pPr algn="ctr"/>
            <a:r>
              <a:rPr lang="en-US" sz="7000" dirty="0" smtClean="0">
                <a:latin typeface="Bookman Old Style" panose="02050604050505020204" pitchFamily="18" charset="0"/>
              </a:rPr>
              <a:t>under the shadow </a:t>
            </a:r>
          </a:p>
          <a:p>
            <a:pPr algn="ctr"/>
            <a:r>
              <a:rPr lang="en-US" sz="7000" dirty="0" smtClean="0">
                <a:latin typeface="Bookman Old Style" panose="02050604050505020204" pitchFamily="18" charset="0"/>
              </a:rPr>
              <a:t>of the </a:t>
            </a:r>
            <a:r>
              <a:rPr lang="en-US" sz="7000" b="1" i="1" dirty="0" smtClean="0">
                <a:latin typeface="Bookman Old Style" panose="02050604050505020204" pitchFamily="18" charset="0"/>
              </a:rPr>
              <a:t>Almighty</a:t>
            </a:r>
            <a:r>
              <a:rPr lang="en-US" sz="7000" dirty="0" smtClean="0">
                <a:latin typeface="Bookman Old Style" panose="02050604050505020204" pitchFamily="18" charset="0"/>
              </a:rPr>
              <a:t>.</a:t>
            </a:r>
            <a:r>
              <a:rPr lang="en-US" sz="7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Psalms 91:1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18" y="5282792"/>
            <a:ext cx="1871464" cy="1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631371"/>
            <a:ext cx="11350172" cy="6226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Exalt the LORD our God,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And worship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at His holy hill;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For </a:t>
            </a:r>
            <a:r>
              <a:rPr lang="en-US" sz="6600" b="1" i="1" dirty="0" smtClean="0">
                <a:latin typeface="Bookman Old Style" panose="02050604050505020204" pitchFamily="18" charset="0"/>
              </a:rPr>
              <a:t>holy</a:t>
            </a:r>
            <a:r>
              <a:rPr lang="en-US" sz="6600" dirty="0" smtClean="0">
                <a:latin typeface="Bookman Old Style" panose="02050604050505020204" pitchFamily="18" charset="0"/>
              </a:rPr>
              <a:t> is the LORD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Our God.</a:t>
            </a:r>
          </a:p>
          <a:p>
            <a:pPr marL="0" indent="0" algn="ctr">
              <a:buNone/>
            </a:pPr>
            <a:r>
              <a:rPr lang="en-US" sz="3600" dirty="0" smtClean="0">
                <a:latin typeface="Bookman Old Style" panose="02050604050505020204" pitchFamily="18" charset="0"/>
              </a:rPr>
              <a:t>Psalms 99:9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75" y="4688113"/>
            <a:ext cx="2787907" cy="15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870884"/>
            <a:ext cx="10515600" cy="430623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infinite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cannot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be measured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8303" y="5764994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888391" y="3879513"/>
            <a:ext cx="1357676" cy="21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87" y="986834"/>
            <a:ext cx="11389660" cy="4329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“… the highest heaven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cannot contain YOU.”</a:t>
            </a:r>
          </a:p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1 Kings 8:27b</a:t>
            </a:r>
            <a:endParaRPr lang="en-US" sz="6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9" y="4522927"/>
            <a:ext cx="2871209" cy="15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6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4558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immutable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Unchanging (2) 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8298" y="5797136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656688" y="4403234"/>
            <a:ext cx="1018528" cy="160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002597" y="5167514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2915328" y="5015936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0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99" y="1049395"/>
            <a:ext cx="10515600" cy="4531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“For I the LORD,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Do not change;” </a:t>
            </a:r>
          </a:p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Malachi 3:6a</a:t>
            </a:r>
            <a:endParaRPr lang="en-US" sz="6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19" y="4975412"/>
            <a:ext cx="2562450" cy="14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884331"/>
            <a:ext cx="10515600" cy="3674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200" dirty="0" smtClean="0">
                <a:latin typeface="Bookman Old Style" panose="02050604050505020204" pitchFamily="18" charset="0"/>
              </a:rPr>
              <a:t>God is </a:t>
            </a:r>
            <a:r>
              <a:rPr lang="en-US" sz="11200" b="1" i="1" dirty="0" smtClean="0">
                <a:latin typeface="Bookman Old Style" panose="02050604050505020204" pitchFamily="18" charset="0"/>
              </a:rPr>
              <a:t>just</a:t>
            </a:r>
            <a:r>
              <a:rPr lang="en-US" sz="112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11200" dirty="0" smtClean="0">
                <a:latin typeface="Bookman Old Style" panose="02050604050505020204" pitchFamily="18" charset="0"/>
              </a:rPr>
              <a:t>Punishing sin</a:t>
            </a:r>
            <a:endParaRPr lang="en-US" sz="11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65885" y="4104560"/>
            <a:ext cx="960927" cy="1511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7670" y="5705641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223295" y="4047021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2651802" y="5194110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2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77" y="4714503"/>
            <a:ext cx="1834370" cy="1014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5" y="548153"/>
            <a:ext cx="10515600" cy="5812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“yet He will 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by no means 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leave the guilty, unpunished.”</a:t>
            </a:r>
          </a:p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Exodus 34:7b</a:t>
            </a:r>
            <a:endParaRPr lang="en-US" sz="6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5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62" y="772412"/>
            <a:ext cx="10515600" cy="555681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God is </a:t>
            </a:r>
            <a:r>
              <a:rPr lang="en-US" sz="11000" b="1" i="1" dirty="0" smtClean="0">
                <a:latin typeface="Bookman Old Style" panose="02050604050505020204" pitchFamily="18" charset="0"/>
              </a:rPr>
              <a:t>kind</a:t>
            </a:r>
            <a:r>
              <a:rPr lang="en-US" sz="110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and He desires</a:t>
            </a:r>
          </a:p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all to be kind</a:t>
            </a:r>
            <a:endParaRPr lang="en-US" sz="110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5176" y="5899085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626168" y="3881834"/>
            <a:ext cx="925264" cy="145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648621" y="5282061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2498617" y="5247733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1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94" y="895681"/>
            <a:ext cx="10515600" cy="5798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Be ye </a:t>
            </a:r>
            <a:r>
              <a:rPr lang="en-US" sz="6000" b="1" i="1" dirty="0" smtClean="0">
                <a:latin typeface="Bookman Old Style" panose="02050604050505020204" pitchFamily="18" charset="0"/>
              </a:rPr>
              <a:t>kind</a:t>
            </a:r>
            <a:r>
              <a:rPr lang="en-US" sz="6000" dirty="0" smtClean="0">
                <a:latin typeface="Bookman Old Style" panose="02050604050505020204" pitchFamily="18" charset="0"/>
              </a:rPr>
              <a:t> one to another, </a:t>
            </a:r>
          </a:p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tenderhearted, </a:t>
            </a:r>
          </a:p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forgiving one another,</a:t>
            </a:r>
          </a:p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even as God in Christ</a:t>
            </a:r>
          </a:p>
          <a:p>
            <a:pPr marL="0" indent="0" algn="ctr">
              <a:buNone/>
            </a:pPr>
            <a:r>
              <a:rPr lang="en-US" sz="6000" dirty="0" smtClean="0">
                <a:latin typeface="Bookman Old Style" panose="02050604050505020204" pitchFamily="18" charset="0"/>
              </a:rPr>
              <a:t>has forgiven you.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Ephesian 4:32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51" y="5233972"/>
            <a:ext cx="1755277" cy="9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709519"/>
            <a:ext cx="10515600" cy="45751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God’s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longsuffering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He’s patient (2) 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282" y="5526896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703853" y="3248773"/>
            <a:ext cx="996433" cy="156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695770" y="4773164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2488812" y="4445407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423" y="726141"/>
            <a:ext cx="102466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Bookman Old Style" panose="02050604050505020204" pitchFamily="18" charset="0"/>
              </a:rPr>
              <a:t>God is The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Alpha</a:t>
            </a:r>
          </a:p>
          <a:p>
            <a:pPr algn="ctr"/>
            <a:r>
              <a:rPr lang="en-US" sz="8000" dirty="0" smtClean="0">
                <a:latin typeface="Bookman Old Style" panose="02050604050505020204" pitchFamily="18" charset="0"/>
              </a:rPr>
              <a:t>And The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Omega</a:t>
            </a:r>
          </a:p>
          <a:p>
            <a:pPr algn="ctr"/>
            <a:r>
              <a:rPr lang="en-US" sz="8000" dirty="0" smtClean="0">
                <a:latin typeface="Bookman Old Style" panose="02050604050505020204" pitchFamily="18" charset="0"/>
              </a:rPr>
              <a:t>He is The First</a:t>
            </a:r>
          </a:p>
          <a:p>
            <a:pPr algn="ctr"/>
            <a:r>
              <a:rPr lang="en-US" sz="8000" dirty="0" smtClean="0">
                <a:latin typeface="Bookman Old Style" panose="02050604050505020204" pitchFamily="18" charset="0"/>
              </a:rPr>
              <a:t>And He is The Last.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464">
            <a:off x="803560" y="2342248"/>
            <a:ext cx="1134217" cy="1784543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903699" y="6113976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Tune: Are you sleeping.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5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722965"/>
            <a:ext cx="10515600" cy="5489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“The LORD is</a:t>
            </a:r>
          </a:p>
          <a:p>
            <a:pPr marL="0" indent="0" algn="ctr">
              <a:buNone/>
            </a:pPr>
            <a:r>
              <a:rPr lang="en-US" sz="7200" b="1" i="1" dirty="0" smtClean="0">
                <a:latin typeface="Bookman Old Style" panose="02050604050505020204" pitchFamily="18" charset="0"/>
              </a:rPr>
              <a:t>slow to anger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and abundant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in loving kindness.”</a:t>
            </a:r>
          </a:p>
          <a:p>
            <a:pPr marL="0" indent="0" algn="ctr">
              <a:buNone/>
            </a:pPr>
            <a:r>
              <a:rPr lang="en-US" sz="5000" dirty="0" smtClean="0">
                <a:latin typeface="Bookman Old Style" panose="02050604050505020204" pitchFamily="18" charset="0"/>
              </a:rPr>
              <a:t>Numbers 14:18</a:t>
            </a:r>
            <a:endParaRPr lang="en-US" sz="5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29" y="5065869"/>
            <a:ext cx="1815922" cy="10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5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81" y="998296"/>
            <a:ext cx="10515600" cy="4427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LOVE</a:t>
            </a:r>
            <a:r>
              <a:rPr lang="en-US" sz="96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so He sent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Lord Jesus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011303" y="3478144"/>
            <a:ext cx="1010805" cy="159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925300" y="4804692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241770" y="5283211"/>
            <a:ext cx="542922" cy="854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77025" y="5695123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4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2" y="843990"/>
            <a:ext cx="10515600" cy="4252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0" dirty="0" smtClean="0">
                <a:latin typeface="Bookman Old Style" panose="02050604050505020204" pitchFamily="18" charset="0"/>
              </a:rPr>
              <a:t>“God is </a:t>
            </a:r>
            <a:r>
              <a:rPr lang="en-US" sz="12000" b="1" i="1" dirty="0" smtClean="0">
                <a:latin typeface="Bookman Old Style" panose="02050604050505020204" pitchFamily="18" charset="0"/>
              </a:rPr>
              <a:t>love</a:t>
            </a:r>
            <a:r>
              <a:rPr lang="en-US" sz="12000" dirty="0" smtClean="0">
                <a:latin typeface="Bookman Old Style" panose="020506040505050202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sz="9000" dirty="0" smtClean="0">
                <a:latin typeface="Bookman Old Style" panose="02050604050505020204" pitchFamily="18" charset="0"/>
              </a:rPr>
              <a:t>1 John 4:16b</a:t>
            </a:r>
            <a:endParaRPr lang="en-US" sz="9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04" y="4113228"/>
            <a:ext cx="3204696" cy="17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2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52" y="848753"/>
            <a:ext cx="10515600" cy="55702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God is </a:t>
            </a:r>
            <a:r>
              <a:rPr lang="en-US" sz="11000" b="1" i="1" dirty="0" smtClean="0">
                <a:latin typeface="Bookman Old Style" panose="02050604050505020204" pitchFamily="18" charset="0"/>
              </a:rPr>
              <a:t>near</a:t>
            </a:r>
            <a:r>
              <a:rPr lang="en-US" sz="110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to all who</a:t>
            </a:r>
          </a:p>
          <a:p>
            <a:pPr marL="0" indent="0" algn="ctr">
              <a:buNone/>
            </a:pPr>
            <a:r>
              <a:rPr lang="en-US" sz="11000" dirty="0" smtClean="0">
                <a:latin typeface="Bookman Old Style" panose="02050604050505020204" pitchFamily="18" charset="0"/>
              </a:rPr>
              <a:t>call upon Him</a:t>
            </a:r>
            <a:endParaRPr lang="en-US" sz="110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733146" y="4574955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526187" y="5329232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5778" y="5717652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2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4" y="5070764"/>
            <a:ext cx="2042665" cy="1129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915" y="925021"/>
            <a:ext cx="10766902" cy="56301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“The LORD is </a:t>
            </a:r>
            <a:r>
              <a:rPr lang="en-US" sz="6600" b="1" i="1" dirty="0" smtClean="0">
                <a:latin typeface="Bookman Old Style" panose="02050604050505020204" pitchFamily="18" charset="0"/>
              </a:rPr>
              <a:t>near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to all who call upon Him,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to all who call </a:t>
            </a:r>
            <a:endParaRPr lang="en-US" sz="66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upon Him in </a:t>
            </a:r>
            <a:r>
              <a:rPr lang="en-US" sz="6600" dirty="0" smtClean="0">
                <a:latin typeface="Bookman Old Style" panose="02050604050505020204" pitchFamily="18" charset="0"/>
              </a:rPr>
              <a:t>truth.”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Psalms 145:18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0" y="836803"/>
            <a:ext cx="11295530" cy="4693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200" dirty="0" smtClean="0">
                <a:latin typeface="Bookman Old Style" panose="02050604050505020204" pitchFamily="18" charset="0"/>
              </a:rPr>
              <a:t>God is </a:t>
            </a:r>
            <a:r>
              <a:rPr lang="en-US" sz="9200" b="1" i="1" dirty="0" smtClean="0">
                <a:latin typeface="Bookman Old Style" panose="02050604050505020204" pitchFamily="18" charset="0"/>
              </a:rPr>
              <a:t>merciful</a:t>
            </a:r>
            <a:r>
              <a:rPr lang="en-US" sz="92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200" dirty="0" smtClean="0">
                <a:latin typeface="Bookman Old Style" panose="02050604050505020204" pitchFamily="18" charset="0"/>
              </a:rPr>
              <a:t>He holds back</a:t>
            </a:r>
          </a:p>
          <a:p>
            <a:pPr marL="0" indent="0" algn="ctr">
              <a:buNone/>
            </a:pPr>
            <a:r>
              <a:rPr lang="en-US" sz="9200" dirty="0" smtClean="0">
                <a:latin typeface="Bookman Old Style" panose="02050604050505020204" pitchFamily="18" charset="0"/>
              </a:rPr>
              <a:t>punishment</a:t>
            </a:r>
            <a:endParaRPr lang="en-US" sz="9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801782" y="3174529"/>
            <a:ext cx="1340026" cy="210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211990" y="5018296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201757" y="5131619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8916" y="5819236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76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5" y="736414"/>
            <a:ext cx="10515600" cy="6121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“But You, O Lord, 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are a God</a:t>
            </a:r>
          </a:p>
          <a:p>
            <a:pPr marL="0" indent="0" algn="ctr">
              <a:buNone/>
            </a:pPr>
            <a:r>
              <a:rPr lang="en-US" sz="8000" b="1" i="1" dirty="0" smtClean="0">
                <a:latin typeface="Bookman Old Style" panose="02050604050505020204" pitchFamily="18" charset="0"/>
              </a:rPr>
              <a:t>merciful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and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gracious</a:t>
            </a:r>
            <a:r>
              <a:rPr lang="en-US" sz="8000" dirty="0" smtClean="0">
                <a:latin typeface="Bookman Old Style" panose="02050604050505020204" pitchFamily="18" charset="0"/>
              </a:rPr>
              <a:t>…”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Psalms 86:15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21" y="2983502"/>
            <a:ext cx="2035088" cy="11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2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75" y="834765"/>
            <a:ext cx="10515600" cy="5639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“If we confess our sins,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He is faithful and just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to forgive us our sins…”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1 John 1:9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20" y="4789434"/>
            <a:ext cx="2509187" cy="13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3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7" y="1489448"/>
            <a:ext cx="10515600" cy="289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God’s </a:t>
            </a:r>
            <a:r>
              <a:rPr lang="en-US" sz="7500" b="1" i="1" dirty="0" smtClean="0">
                <a:latin typeface="Bookman Old Style" panose="02050604050505020204" pitchFamily="18" charset="0"/>
              </a:rPr>
              <a:t>omniscient</a:t>
            </a:r>
            <a:r>
              <a:rPr lang="en-US" sz="75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All knowing (2) </a:t>
            </a:r>
            <a:endParaRPr lang="en-US" sz="7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03060" y="3125243"/>
            <a:ext cx="1253107" cy="19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328166" y="4354214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825411" y="5249073"/>
            <a:ext cx="399775" cy="628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2032" y="5790876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16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6" y="763306"/>
            <a:ext cx="10515600" cy="57719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“Great is our Lord, 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And abundant in strength;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His understanding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Is infinite.”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Psalms 147:5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4840942"/>
            <a:ext cx="2083761" cy="11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112463"/>
            <a:ext cx="10515600" cy="6282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4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“I am The </a:t>
            </a:r>
            <a:r>
              <a:rPr lang="en-US" sz="6600" b="1" i="1" dirty="0" smtClean="0">
                <a:latin typeface="Bookman Old Style" panose="02050604050505020204" pitchFamily="18" charset="0"/>
              </a:rPr>
              <a:t>Alpha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and The </a:t>
            </a:r>
            <a:r>
              <a:rPr lang="en-US" sz="6600" b="1" i="1" dirty="0" smtClean="0">
                <a:latin typeface="Bookman Old Style" panose="02050604050505020204" pitchFamily="18" charset="0"/>
              </a:rPr>
              <a:t>Omega</a:t>
            </a:r>
            <a:r>
              <a:rPr lang="en-US" sz="6600" dirty="0" smtClean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The Beginning, 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and The End,”</a:t>
            </a:r>
          </a:p>
          <a:p>
            <a:pPr marL="0" indent="0" algn="ctr">
              <a:buNone/>
            </a:pPr>
            <a:r>
              <a:rPr lang="en-US" sz="6600" dirty="0" smtClean="0">
                <a:latin typeface="Bookman Old Style" panose="02050604050505020204" pitchFamily="18" charset="0"/>
              </a:rPr>
              <a:t>Says the Lord.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Revelation 1:8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49" y="4306376"/>
            <a:ext cx="2090986" cy="1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1" y="951566"/>
            <a:ext cx="10515600" cy="4844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peace</a:t>
            </a:r>
            <a:r>
              <a:rPr lang="en-US" sz="96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and He gives us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His peace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54540" y="3814066"/>
            <a:ext cx="1029754" cy="1620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193838" y="4589402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841246" y="5555792"/>
            <a:ext cx="372778" cy="5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3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74" y="644031"/>
            <a:ext cx="10515600" cy="56509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“Peace I leave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with you,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My peace I give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to you;” 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John 14:27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" y="4396142"/>
            <a:ext cx="2286554" cy="12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24" y="696071"/>
            <a:ext cx="10515600" cy="56912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God’s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omnipotent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is all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powerful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426534" y="3599256"/>
            <a:ext cx="1372103" cy="215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9687330" y="4827105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0480372" y="5049320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12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7" y="843989"/>
            <a:ext cx="10515600" cy="54626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All </a:t>
            </a:r>
            <a:r>
              <a:rPr lang="en-US" sz="8800" b="1" i="1" dirty="0" smtClean="0">
                <a:latin typeface="Bookman Old Style" panose="02050604050505020204" pitchFamily="18" charset="0"/>
              </a:rPr>
              <a:t>power</a:t>
            </a:r>
            <a:r>
              <a:rPr lang="en-US" sz="8800" dirty="0" smtClean="0">
                <a:latin typeface="Bookman Old Style" panose="02050604050505020204" pitchFamily="18" charset="0"/>
              </a:rPr>
              <a:t> is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given to Me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in heaven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and in earth</a:t>
            </a:r>
          </a:p>
          <a:p>
            <a:pPr marL="0" indent="0" algn="ctr">
              <a:buNone/>
            </a:pPr>
            <a:r>
              <a:rPr lang="en-US" sz="4900" dirty="0" smtClean="0">
                <a:latin typeface="Bookman Old Style" panose="02050604050505020204" pitchFamily="18" charset="0"/>
              </a:rPr>
              <a:t>Matthew 28:18</a:t>
            </a:r>
            <a:endParaRPr lang="en-US" sz="49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20" y="3011862"/>
            <a:ext cx="2037929" cy="11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1" y="1892860"/>
            <a:ext cx="10515600" cy="3001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God’s </a:t>
            </a:r>
            <a:r>
              <a:rPr lang="en-US" sz="7200" b="1" i="1" dirty="0" smtClean="0">
                <a:latin typeface="Bookman Old Style" panose="02050604050505020204" pitchFamily="18" charset="0"/>
              </a:rPr>
              <a:t>omnipresent</a:t>
            </a:r>
            <a:r>
              <a:rPr lang="en-US" sz="72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Everywhere (2) </a:t>
            </a:r>
            <a:endParaRPr lang="en-US" sz="7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55446" y="3856217"/>
            <a:ext cx="1223434" cy="1924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9921236" y="3843868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0554481" y="4877099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7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224"/>
            <a:ext cx="10515600" cy="58629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Do I not fill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The heavens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And the earth?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Declares the Lord.</a:t>
            </a:r>
          </a:p>
          <a:p>
            <a:pPr marL="0" indent="0" algn="ctr">
              <a:buNone/>
            </a:pPr>
            <a:r>
              <a:rPr lang="en-US" sz="4800" dirty="0" smtClean="0">
                <a:latin typeface="Bookman Old Style" panose="02050604050505020204" pitchFamily="18" charset="0"/>
              </a:rPr>
              <a:t>Jeremiah 23:24b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63" y="5379924"/>
            <a:ext cx="1919089" cy="10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4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4331"/>
            <a:ext cx="10515600" cy="4521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God is </a:t>
            </a:r>
            <a:r>
              <a:rPr lang="en-US" sz="8800" b="1" i="1" dirty="0" smtClean="0">
                <a:latin typeface="Bookman Old Style" panose="02050604050505020204" pitchFamily="18" charset="0"/>
              </a:rPr>
              <a:t>quick</a:t>
            </a:r>
            <a:r>
              <a:rPr lang="en-US" sz="88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He’s not slow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about His word (2) </a:t>
            </a:r>
            <a:endParaRPr lang="en-US" sz="88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845036" y="4938203"/>
            <a:ext cx="836453" cy="1316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145091" y="4821644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6199387" y="5125731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655905"/>
            <a:ext cx="10515600" cy="5987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“The Lord is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not slack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concerning His 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promise…”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2 Peter 3:9</a:t>
            </a:r>
            <a:endParaRPr lang="en-US" sz="4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" y="4478605"/>
            <a:ext cx="2037234" cy="11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3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09" y="1357230"/>
            <a:ext cx="11443447" cy="4238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God is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sovereign</a:t>
            </a:r>
            <a:r>
              <a:rPr lang="en-US" sz="80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He controls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everything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676115" y="3575254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0242305" y="4419067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9449264" y="3849110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1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678782"/>
            <a:ext cx="11349317" cy="59602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Thine is the dominion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O Lord,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And Thou dost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Exalt Thyself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As head over all.</a:t>
            </a:r>
          </a:p>
          <a:p>
            <a:pPr marL="0" indent="0" algn="ctr">
              <a:buNone/>
            </a:pPr>
            <a:r>
              <a:rPr lang="en-US" sz="4500" dirty="0" smtClean="0">
                <a:latin typeface="Bookman Old Style" panose="02050604050505020204" pitchFamily="18" charset="0"/>
              </a:rPr>
              <a:t>1 Corinthians 29:11b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40" y="3452261"/>
            <a:ext cx="2175244" cy="12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51">
            <a:off x="10278922" y="4112364"/>
            <a:ext cx="1206747" cy="18986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99" y="846480"/>
            <a:ext cx="10837263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500" dirty="0" smtClean="0">
                <a:latin typeface="Bookman Old Style" panose="02050604050505020204" pitchFamily="18" charset="0"/>
              </a:rPr>
              <a:t>God is </a:t>
            </a:r>
            <a:r>
              <a:rPr lang="en-US" sz="8500" b="1" i="1" dirty="0" smtClean="0">
                <a:latin typeface="Bookman Old Style" panose="02050604050505020204" pitchFamily="18" charset="0"/>
              </a:rPr>
              <a:t>beautiful</a:t>
            </a:r>
            <a:r>
              <a:rPr lang="en-US" sz="85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8500" dirty="0" smtClean="0">
                <a:latin typeface="Bookman Old Style" panose="02050604050505020204" pitchFamily="18" charset="0"/>
              </a:rPr>
              <a:t>and He makes all</a:t>
            </a:r>
          </a:p>
          <a:p>
            <a:pPr marL="0" indent="0" algn="ctr">
              <a:buNone/>
            </a:pPr>
            <a:r>
              <a:rPr lang="en-US" sz="8500" dirty="0" smtClean="0">
                <a:latin typeface="Bookman Old Style" panose="02050604050505020204" pitchFamily="18" charset="0"/>
              </a:rPr>
              <a:t>things beautiful.</a:t>
            </a:r>
            <a:endParaRPr lang="en-US" sz="85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4054" y="5915626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Tune: Are you sleeping.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065">
            <a:off x="583979" y="3799756"/>
            <a:ext cx="1429752" cy="2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9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58" y="879965"/>
            <a:ext cx="10515600" cy="512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800" dirty="0" smtClean="0">
                <a:latin typeface="Bookman Old Style" panose="02050604050505020204" pitchFamily="18" charset="0"/>
              </a:rPr>
              <a:t>God is truth (2) </a:t>
            </a:r>
          </a:p>
          <a:p>
            <a:pPr marL="0" indent="0" algn="ctr">
              <a:buNone/>
            </a:pPr>
            <a:r>
              <a:rPr lang="en-US" sz="10800" dirty="0" smtClean="0">
                <a:latin typeface="Bookman Old Style" panose="02050604050505020204" pitchFamily="18" charset="0"/>
              </a:rPr>
              <a:t>what He says</a:t>
            </a:r>
          </a:p>
          <a:p>
            <a:pPr marL="0" indent="0" algn="ctr">
              <a:buNone/>
            </a:pPr>
            <a:r>
              <a:rPr lang="en-US" sz="10800" dirty="0" smtClean="0">
                <a:latin typeface="Bookman Old Style" panose="02050604050505020204" pitchFamily="18" charset="0"/>
              </a:rPr>
              <a:t>will happen</a:t>
            </a:r>
            <a:endParaRPr lang="en-US" sz="10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18845" y="4057721"/>
            <a:ext cx="732308" cy="115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529986" y="5200151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93">
            <a:off x="10300795" y="4893914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3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15" y="757019"/>
            <a:ext cx="10515600" cy="5987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500" dirty="0" smtClean="0">
                <a:latin typeface="Bookman Old Style" panose="02050604050505020204" pitchFamily="18" charset="0"/>
              </a:rPr>
              <a:t>“Your word</a:t>
            </a:r>
          </a:p>
          <a:p>
            <a:pPr marL="0" indent="0" algn="ctr">
              <a:buNone/>
            </a:pPr>
            <a:r>
              <a:rPr lang="en-US" sz="12500" dirty="0" smtClean="0">
                <a:latin typeface="Bookman Old Style" panose="02050604050505020204" pitchFamily="18" charset="0"/>
              </a:rPr>
              <a:t>is truth.”</a:t>
            </a:r>
          </a:p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John 17:17b</a:t>
            </a:r>
            <a:endParaRPr lang="en-US" sz="65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0" y="4611749"/>
            <a:ext cx="1923411" cy="10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7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273" y="891665"/>
            <a:ext cx="10515600" cy="5771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triune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Father, Son,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Holy Spirit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196736" y="4121012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794175" y="5248332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074648" y="2804366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9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449" y="534913"/>
            <a:ext cx="10515600" cy="6199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The grace of the</a:t>
            </a:r>
          </a:p>
          <a:p>
            <a:pPr marL="0" indent="0" algn="ctr">
              <a:buNone/>
            </a:pPr>
            <a:r>
              <a:rPr lang="en-US" sz="5400" b="1" i="1" dirty="0" smtClean="0">
                <a:latin typeface="Bookman Old Style" panose="02050604050505020204" pitchFamily="18" charset="0"/>
              </a:rPr>
              <a:t>Lord Jesus Christ</a:t>
            </a:r>
            <a:r>
              <a:rPr lang="en-US" sz="5400" dirty="0" smtClean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and the love of </a:t>
            </a:r>
            <a:r>
              <a:rPr lang="en-US" sz="5400" b="1" i="1" dirty="0" smtClean="0">
                <a:latin typeface="Bookman Old Style" panose="02050604050505020204" pitchFamily="18" charset="0"/>
              </a:rPr>
              <a:t>God</a:t>
            </a:r>
            <a:r>
              <a:rPr lang="en-US" sz="5400" dirty="0" smtClean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and the fellowship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of the </a:t>
            </a:r>
            <a:r>
              <a:rPr lang="en-US" sz="5400" b="1" i="1" dirty="0" smtClean="0">
                <a:latin typeface="Bookman Old Style" panose="02050604050505020204" pitchFamily="18" charset="0"/>
              </a:rPr>
              <a:t>Holy Spirit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be with you all.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2 Corinthians 12:14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1" y="4753599"/>
            <a:ext cx="1990916" cy="11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4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669" y="778410"/>
            <a:ext cx="10515600" cy="5664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God is </a:t>
            </a:r>
          </a:p>
          <a:p>
            <a:pPr marL="0" indent="0" algn="ctr">
              <a:buNone/>
            </a:pPr>
            <a:r>
              <a:rPr lang="en-US" sz="8800" b="1" i="1" dirty="0" smtClean="0">
                <a:latin typeface="Bookman Old Style" panose="02050604050505020204" pitchFamily="18" charset="0"/>
              </a:rPr>
              <a:t>Righteous</a:t>
            </a:r>
            <a:r>
              <a:rPr lang="en-US" sz="88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And He gives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His righteousness</a:t>
            </a:r>
            <a:endParaRPr lang="en-US" sz="8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015673" y="2302369"/>
            <a:ext cx="1077417" cy="1695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800273" y="1127334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141">
            <a:off x="10342609" y="3176471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4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628836"/>
            <a:ext cx="10515600" cy="562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understands</a:t>
            </a:r>
            <a:r>
              <a:rPr lang="en-US" sz="96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understands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everything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240">
            <a:off x="9877540" y="4892014"/>
            <a:ext cx="827583" cy="130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808">
            <a:off x="1829671" y="4904426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0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13" y="4745383"/>
            <a:ext cx="2380061" cy="1316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65" y="890966"/>
            <a:ext cx="10515600" cy="5664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God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understands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the way thereof,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and He knows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its place.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John 28:23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53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59" y="841893"/>
            <a:ext cx="11443447" cy="585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God is </a:t>
            </a:r>
            <a:r>
              <a:rPr lang="en-US" sz="8000" b="1" i="1" dirty="0" smtClean="0">
                <a:latin typeface="Bookman Old Style" panose="02050604050505020204" pitchFamily="18" charset="0"/>
              </a:rPr>
              <a:t>victorious </a:t>
            </a:r>
            <a:r>
              <a:rPr lang="en-US" sz="8000" dirty="0" smtClean="0">
                <a:latin typeface="Bookman Old Style" panose="02050604050505020204" pitchFamily="18" charset="0"/>
              </a:rPr>
              <a:t>(2)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and by faith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we have</a:t>
            </a:r>
          </a:p>
          <a:p>
            <a:pPr marL="0" indent="0" algn="ctr">
              <a:buNone/>
            </a:pPr>
            <a:r>
              <a:rPr lang="en-US" sz="8000" dirty="0" smtClean="0">
                <a:latin typeface="Bookman Old Style" panose="02050604050505020204" pitchFamily="18" charset="0"/>
              </a:rPr>
              <a:t>His victory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478348" y="3309184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524330" y="2716932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935">
            <a:off x="9225788" y="2844224"/>
            <a:ext cx="1212935" cy="1908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85">
            <a:off x="10448610" y="4305603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3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322" y="521260"/>
            <a:ext cx="10515600" cy="63367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400" dirty="0" smtClean="0">
                <a:latin typeface="Bookman Old Style" panose="02050604050505020204" pitchFamily="18" charset="0"/>
              </a:rPr>
              <a:t>For whatever is</a:t>
            </a:r>
          </a:p>
          <a:p>
            <a:pPr marL="0" indent="0" algn="ctr">
              <a:buNone/>
            </a:pPr>
            <a:r>
              <a:rPr lang="en-US" sz="6400" dirty="0" smtClean="0">
                <a:latin typeface="Bookman Old Style" panose="02050604050505020204" pitchFamily="18" charset="0"/>
              </a:rPr>
              <a:t>born of God</a:t>
            </a:r>
          </a:p>
          <a:p>
            <a:pPr marL="0" indent="0" algn="ctr">
              <a:buNone/>
            </a:pPr>
            <a:r>
              <a:rPr lang="en-US" sz="6400" dirty="0" smtClean="0">
                <a:latin typeface="Bookman Old Style" panose="02050604050505020204" pitchFamily="18" charset="0"/>
              </a:rPr>
              <a:t>overcomes the world.</a:t>
            </a:r>
          </a:p>
          <a:p>
            <a:pPr marL="0" indent="0" algn="ctr">
              <a:buNone/>
            </a:pPr>
            <a:r>
              <a:rPr lang="en-US" sz="6400" b="1" i="1" dirty="0" smtClean="0">
                <a:latin typeface="Bookman Old Style" panose="02050604050505020204" pitchFamily="18" charset="0"/>
              </a:rPr>
              <a:t>And this is the victory</a:t>
            </a:r>
          </a:p>
          <a:p>
            <a:pPr marL="0" indent="0" algn="ctr">
              <a:buNone/>
            </a:pPr>
            <a:r>
              <a:rPr lang="en-US" sz="6400" dirty="0" smtClean="0">
                <a:latin typeface="Bookman Old Style" panose="02050604050505020204" pitchFamily="18" charset="0"/>
              </a:rPr>
              <a:t>that has overcome</a:t>
            </a:r>
          </a:p>
          <a:p>
            <a:pPr marL="0" indent="0" algn="ctr">
              <a:buNone/>
            </a:pPr>
            <a:r>
              <a:rPr lang="en-US" sz="6400" dirty="0" smtClean="0">
                <a:latin typeface="Bookman Old Style" panose="02050604050505020204" pitchFamily="18" charset="0"/>
              </a:rPr>
              <a:t>the world, our faith.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1 John 5:4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7" y="4431067"/>
            <a:ext cx="1349028" cy="7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82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1328084"/>
            <a:ext cx="10515600" cy="4131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God is </a:t>
            </a:r>
            <a:r>
              <a:rPr lang="en-US" sz="8800" b="1" i="1" dirty="0" smtClean="0">
                <a:latin typeface="Bookman Old Style" panose="02050604050505020204" pitchFamily="18" charset="0"/>
              </a:rPr>
              <a:t>wisdom</a:t>
            </a:r>
            <a:r>
              <a:rPr lang="en-US" sz="88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</a:t>
            </a:r>
            <a:r>
              <a:rPr lang="en-US" sz="8800" dirty="0" smtClean="0">
                <a:latin typeface="Bookman Old Style" panose="02050604050505020204" pitchFamily="18" charset="0"/>
              </a:rPr>
              <a:t>nd He knows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the best way</a:t>
            </a:r>
            <a:endParaRPr lang="en-US" sz="8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958066" y="3964866"/>
            <a:ext cx="937760" cy="1475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1938346" y="5015816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9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682" y="524435"/>
            <a:ext cx="11452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One thing I have desired of The Lord, </a:t>
            </a:r>
          </a:p>
          <a:p>
            <a:r>
              <a:rPr lang="en-US" sz="4800" dirty="0" smtClean="0">
                <a:latin typeface="Bookman Old Style" panose="02050604050505020204" pitchFamily="18" charset="0"/>
              </a:rPr>
              <a:t>That I may seek after: That I may dwell in the house of the Lord</a:t>
            </a:r>
          </a:p>
          <a:p>
            <a:r>
              <a:rPr lang="en-US" sz="4800" dirty="0" smtClean="0">
                <a:latin typeface="Bookman Old Style" panose="02050604050505020204" pitchFamily="18" charset="0"/>
              </a:rPr>
              <a:t>All the days of my life, </a:t>
            </a:r>
          </a:p>
          <a:p>
            <a:r>
              <a:rPr lang="en-US" sz="4800" dirty="0" smtClean="0">
                <a:latin typeface="Bookman Old Style" panose="02050604050505020204" pitchFamily="18" charset="0"/>
              </a:rPr>
              <a:t>To behold the </a:t>
            </a:r>
            <a:r>
              <a:rPr lang="en-US" sz="4800" b="1" i="1" dirty="0" smtClean="0">
                <a:latin typeface="Bookman Old Style" panose="02050604050505020204" pitchFamily="18" charset="0"/>
              </a:rPr>
              <a:t>beauty</a:t>
            </a:r>
            <a:r>
              <a:rPr lang="en-US" sz="4800" dirty="0" smtClean="0">
                <a:latin typeface="Bookman Old Style" panose="02050604050505020204" pitchFamily="18" charset="0"/>
              </a:rPr>
              <a:t> of the Lord, </a:t>
            </a:r>
          </a:p>
          <a:p>
            <a:r>
              <a:rPr lang="en-US" sz="4800" dirty="0" smtClean="0">
                <a:latin typeface="Bookman Old Style" panose="02050604050505020204" pitchFamily="18" charset="0"/>
              </a:rPr>
              <a:t>To inquire in His temple.</a:t>
            </a:r>
          </a:p>
          <a:p>
            <a:pPr algn="ctr"/>
            <a:r>
              <a:rPr lang="en-US" sz="3600" dirty="0" err="1" smtClean="0">
                <a:latin typeface="Bookman Old Style" panose="02050604050505020204" pitchFamily="18" charset="0"/>
              </a:rPr>
              <a:t>Pslams</a:t>
            </a:r>
            <a:r>
              <a:rPr lang="en-US" sz="3600" dirty="0" smtClean="0">
                <a:latin typeface="Bookman Old Style" panose="02050604050505020204" pitchFamily="18" charset="0"/>
              </a:rPr>
              <a:t> 27:4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33" y="4474197"/>
            <a:ext cx="2861260" cy="15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83" y="4929598"/>
            <a:ext cx="1898132" cy="10496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25" y="516096"/>
            <a:ext cx="10515600" cy="59871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Let the name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of God be blessed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forever and ever,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f</a:t>
            </a:r>
            <a:r>
              <a:rPr lang="en-US" sz="7200" dirty="0" smtClean="0">
                <a:latin typeface="Bookman Old Style" panose="02050604050505020204" pitchFamily="18" charset="0"/>
              </a:rPr>
              <a:t>or </a:t>
            </a:r>
            <a:r>
              <a:rPr lang="en-US" sz="7200" b="1" i="1" dirty="0" smtClean="0">
                <a:latin typeface="Bookman Old Style" panose="02050604050505020204" pitchFamily="18" charset="0"/>
              </a:rPr>
              <a:t>wisdom</a:t>
            </a:r>
            <a:r>
              <a:rPr lang="en-US" sz="7200" dirty="0" smtClean="0">
                <a:latin typeface="Bookman Old Style" panose="02050604050505020204" pitchFamily="18" charset="0"/>
              </a:rPr>
              <a:t> and power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belong to him. 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Daniel 2:20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12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568" y="1078376"/>
            <a:ext cx="10515600" cy="5825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</a:t>
            </a:r>
            <a:r>
              <a:rPr lang="en-US" sz="9600" b="1" i="1" dirty="0" err="1" smtClean="0">
                <a:latin typeface="Bookman Old Style" panose="02050604050505020204" pitchFamily="18" charset="0"/>
              </a:rPr>
              <a:t>eXceeds</a:t>
            </a:r>
            <a:r>
              <a:rPr lang="en-US" sz="96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exceeds in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All things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858041" y="4264856"/>
            <a:ext cx="1037523" cy="163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2208171" y="4239519"/>
            <a:ext cx="650237" cy="1023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997519" y="2922604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2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7" y="673369"/>
            <a:ext cx="10515600" cy="6000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Now to Him who is able to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do </a:t>
            </a:r>
            <a:r>
              <a:rPr lang="en-US" sz="5400" b="1" i="1" dirty="0" smtClean="0">
                <a:latin typeface="Bookman Old Style" panose="02050604050505020204" pitchFamily="18" charset="0"/>
              </a:rPr>
              <a:t>eXceeding</a:t>
            </a:r>
            <a:r>
              <a:rPr lang="en-US" sz="5400" dirty="0" smtClean="0">
                <a:latin typeface="Bookman Old Style" panose="02050604050505020204" pitchFamily="18" charset="0"/>
              </a:rPr>
              <a:t> abundantly 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above all that we ask or think,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according to the power that</a:t>
            </a:r>
          </a:p>
          <a:p>
            <a:pPr marL="0" indent="0" algn="ctr">
              <a:buNone/>
            </a:pPr>
            <a:r>
              <a:rPr lang="en-US" sz="5400" dirty="0" err="1" smtClean="0">
                <a:latin typeface="Bookman Old Style" panose="02050604050505020204" pitchFamily="18" charset="0"/>
              </a:rPr>
              <a:t>workth</a:t>
            </a:r>
            <a:r>
              <a:rPr lang="en-US" sz="5400" dirty="0" smtClean="0">
                <a:latin typeface="Bookman Old Style" panose="02050604050505020204" pitchFamily="18" charset="0"/>
              </a:rPr>
              <a:t> in us, unto </a:t>
            </a:r>
          </a:p>
          <a:p>
            <a:pPr marL="0" indent="0" algn="ctr">
              <a:buNone/>
            </a:pPr>
            <a:r>
              <a:rPr lang="en-US" sz="5400" dirty="0" smtClean="0">
                <a:latin typeface="Bookman Old Style" panose="02050604050505020204" pitchFamily="18" charset="0"/>
              </a:rPr>
              <a:t>Him be glory…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Ephesians 3:20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" y="4806889"/>
            <a:ext cx="2396725" cy="13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94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834"/>
            <a:ext cx="10515600" cy="6104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God is </a:t>
            </a:r>
            <a:r>
              <a:rPr lang="en-US" sz="9600" b="1" i="1" dirty="0" smtClean="0">
                <a:latin typeface="Bookman Old Style" panose="02050604050505020204" pitchFamily="18" charset="0"/>
              </a:rPr>
              <a:t>YHWH</a:t>
            </a:r>
            <a:r>
              <a:rPr lang="en-US" sz="96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(YAWEH)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He is the </a:t>
            </a:r>
          </a:p>
          <a:p>
            <a:pPr marL="0" indent="0" algn="ctr">
              <a:buNone/>
            </a:pPr>
            <a:r>
              <a:rPr lang="en-US" sz="9600" dirty="0" smtClean="0">
                <a:latin typeface="Bookman Old Style" panose="02050604050505020204" pitchFamily="18" charset="0"/>
              </a:rPr>
              <a:t>Great I AM</a:t>
            </a:r>
            <a:endParaRPr lang="en-US" sz="9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267191" y="3031452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1688245" y="5123388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926738" y="1874600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53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724887"/>
            <a:ext cx="10515600" cy="5960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And God said </a:t>
            </a:r>
          </a:p>
          <a:p>
            <a:pPr marL="0" indent="0" algn="ctr">
              <a:buNone/>
            </a:pPr>
            <a:r>
              <a:rPr lang="en-US" sz="8800" dirty="0" smtClean="0">
                <a:latin typeface="Bookman Old Style" panose="02050604050505020204" pitchFamily="18" charset="0"/>
              </a:rPr>
              <a:t>to Moses, </a:t>
            </a:r>
          </a:p>
          <a:p>
            <a:pPr marL="0" indent="0" algn="ctr">
              <a:buNone/>
            </a:pPr>
            <a:r>
              <a:rPr lang="en-US" sz="8800" b="1" i="1" dirty="0" smtClean="0">
                <a:latin typeface="Bookman Old Style" panose="02050604050505020204" pitchFamily="18" charset="0"/>
              </a:rPr>
              <a:t>“I AM WHO I AM.”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Exodus 3:14a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4" y="4922965"/>
            <a:ext cx="1775072" cy="9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3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1" y="672353"/>
            <a:ext cx="10806953" cy="4598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300" dirty="0" smtClean="0">
                <a:latin typeface="Bookman Old Style" panose="02050604050505020204" pitchFamily="18" charset="0"/>
              </a:rPr>
              <a:t>God is </a:t>
            </a:r>
            <a:r>
              <a:rPr lang="en-US" sz="9300" b="1" i="1" dirty="0" smtClean="0">
                <a:latin typeface="Bookman Old Style" panose="02050604050505020204" pitchFamily="18" charset="0"/>
              </a:rPr>
              <a:t>zealous</a:t>
            </a:r>
            <a:r>
              <a:rPr lang="en-US" sz="93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9300" dirty="0" smtClean="0">
                <a:latin typeface="Bookman Old Style" panose="02050604050505020204" pitchFamily="18" charset="0"/>
              </a:rPr>
              <a:t>and He wants us</a:t>
            </a:r>
          </a:p>
          <a:p>
            <a:pPr marL="0" indent="0" algn="ctr">
              <a:buNone/>
            </a:pPr>
            <a:r>
              <a:rPr lang="en-US" sz="9300" dirty="0" smtClean="0">
                <a:latin typeface="Bookman Old Style" panose="02050604050505020204" pitchFamily="18" charset="0"/>
              </a:rPr>
              <a:t>to repent</a:t>
            </a:r>
            <a:endParaRPr lang="en-US" sz="93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431308" y="3708344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9240950" y="3950359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10100291" y="4646286"/>
            <a:ext cx="650237" cy="1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8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06" y="4898830"/>
            <a:ext cx="1908611" cy="1055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967" y="726141"/>
            <a:ext cx="10515600" cy="6131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As many as I love, 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I rebuke and chasten.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Therefore be </a:t>
            </a:r>
            <a:r>
              <a:rPr lang="en-US" sz="7200" b="1" i="1" dirty="0" smtClean="0">
                <a:latin typeface="Bookman Old Style" panose="02050604050505020204" pitchFamily="18" charset="0"/>
              </a:rPr>
              <a:t>zealous</a:t>
            </a:r>
          </a:p>
          <a:p>
            <a:pPr marL="0" indent="0" algn="ctr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And repent.</a:t>
            </a:r>
          </a:p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Revelation 3:19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4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1123453"/>
            <a:ext cx="1324674" cy="2084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295937"/>
            <a:ext cx="10976759" cy="48647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dirty="0" smtClean="0">
                <a:latin typeface="Bookman Old Style" panose="02050604050505020204" pitchFamily="18" charset="0"/>
              </a:rPr>
              <a:t>God is my </a:t>
            </a:r>
            <a:r>
              <a:rPr lang="en-US" sz="10000" b="1" i="1" dirty="0" smtClean="0">
                <a:latin typeface="Bookman Old Style" panose="02050604050505020204" pitchFamily="18" charset="0"/>
              </a:rPr>
              <a:t>counselor</a:t>
            </a:r>
            <a:r>
              <a:rPr lang="en-US" sz="10000" dirty="0" smtClean="0">
                <a:latin typeface="Bookman Old Style" panose="02050604050505020204" pitchFamily="18" charset="0"/>
              </a:rPr>
              <a:t> (2) </a:t>
            </a:r>
          </a:p>
          <a:p>
            <a:pPr marL="0" indent="0" algn="ctr">
              <a:buNone/>
            </a:pPr>
            <a:r>
              <a:rPr lang="en-US" sz="10000" dirty="0" smtClean="0">
                <a:latin typeface="Bookman Old Style" panose="02050604050505020204" pitchFamily="18" charset="0"/>
              </a:rPr>
              <a:t>He will guide me</a:t>
            </a:r>
            <a:endParaRPr lang="en-US" sz="10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4215" y="5791346"/>
            <a:ext cx="2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ookman Old Style" panose="02050604050505020204" pitchFamily="18" charset="0"/>
              </a:rPr>
              <a:t>Tune: Are you sleeping.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95" y="4733165"/>
            <a:ext cx="2876893" cy="15908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28" y="679626"/>
            <a:ext cx="10717306" cy="5136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“With Him </a:t>
            </a:r>
          </a:p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are wisdom and strength, </a:t>
            </a:r>
          </a:p>
          <a:p>
            <a:pPr marL="0" indent="0" algn="ctr">
              <a:buNone/>
            </a:pPr>
            <a:r>
              <a:rPr lang="en-US" sz="6500" dirty="0" smtClean="0">
                <a:latin typeface="Bookman Old Style" panose="02050604050505020204" pitchFamily="18" charset="0"/>
              </a:rPr>
              <a:t>He has </a:t>
            </a:r>
            <a:r>
              <a:rPr lang="en-US" sz="6500" b="1" i="1" dirty="0" smtClean="0">
                <a:latin typeface="Bookman Old Style" panose="02050604050505020204" pitchFamily="18" charset="0"/>
              </a:rPr>
              <a:t>counsel</a:t>
            </a:r>
            <a:r>
              <a:rPr lang="en-US" sz="6500" dirty="0" smtClean="0">
                <a:latin typeface="Bookman Old Style" panose="02050604050505020204" pitchFamily="18" charset="0"/>
              </a:rPr>
              <a:t> and understanding.”</a:t>
            </a:r>
          </a:p>
          <a:p>
            <a:pPr marL="0" indent="0" algn="ctr">
              <a:buNone/>
            </a:pPr>
            <a:r>
              <a:rPr lang="en-US" sz="3600" dirty="0" smtClean="0">
                <a:latin typeface="Bookman Old Style" panose="02050604050505020204" pitchFamily="18" charset="0"/>
              </a:rPr>
              <a:t>Job 12:13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7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295835"/>
            <a:ext cx="10515600" cy="6069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God is </a:t>
            </a:r>
            <a:r>
              <a:rPr lang="en-US" sz="7500" b="1" i="1" dirty="0" smtClean="0">
                <a:latin typeface="Bookman Old Style" panose="02050604050505020204" pitchFamily="18" charset="0"/>
              </a:rPr>
              <a:t>Deliverer</a:t>
            </a:r>
            <a:r>
              <a:rPr lang="en-US" sz="7500" dirty="0" smtClean="0">
                <a:latin typeface="Bookman Old Style" panose="02050604050505020204" pitchFamily="18" charset="0"/>
              </a:rPr>
              <a:t> (2)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and He delivers my 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soul from death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He delivers me</a:t>
            </a:r>
          </a:p>
          <a:p>
            <a:pPr marL="0" indent="0" algn="ctr">
              <a:buNone/>
            </a:pPr>
            <a:r>
              <a:rPr lang="en-US" sz="7500" dirty="0" smtClean="0">
                <a:latin typeface="Bookman Old Style" panose="02050604050505020204" pitchFamily="18" charset="0"/>
              </a:rPr>
              <a:t>from death</a:t>
            </a:r>
            <a:endParaRPr lang="en-US" sz="75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2806" y="6249461"/>
            <a:ext cx="174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man Old Style" panose="02050604050505020204" pitchFamily="18" charset="0"/>
              </a:rPr>
              <a:t>Tune: Are you sleeping.</a:t>
            </a:r>
            <a:endParaRPr lang="en-US" sz="10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553">
            <a:off x="9728207" y="4140367"/>
            <a:ext cx="1345782" cy="2117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31">
            <a:off x="632276" y="2938967"/>
            <a:ext cx="1702412" cy="26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1106</Words>
  <Application>Microsoft Office PowerPoint</Application>
  <PresentationFormat>Widescreen</PresentationFormat>
  <Paragraphs>289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MichelleFord</dc:creator>
  <cp:lastModifiedBy>Ford, Michelle</cp:lastModifiedBy>
  <cp:revision>128</cp:revision>
  <dcterms:created xsi:type="dcterms:W3CDTF">2018-01-29T01:51:59Z</dcterms:created>
  <dcterms:modified xsi:type="dcterms:W3CDTF">2018-12-10T16:13:31Z</dcterms:modified>
</cp:coreProperties>
</file>