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6" r:id="rId3"/>
    <p:sldId id="256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0" r:id="rId20"/>
    <p:sldId id="271" r:id="rId21"/>
    <p:sldId id="274" r:id="rId22"/>
    <p:sldId id="275" r:id="rId23"/>
    <p:sldId id="279" r:id="rId24"/>
    <p:sldId id="277" r:id="rId25"/>
    <p:sldId id="276" r:id="rId26"/>
    <p:sldId id="278" r:id="rId27"/>
    <p:sldId id="280" r:id="rId28"/>
    <p:sldId id="281" r:id="rId29"/>
    <p:sldId id="282" r:id="rId30"/>
    <p:sldId id="283" r:id="rId31"/>
    <p:sldId id="286" r:id="rId32"/>
    <p:sldId id="287" r:id="rId33"/>
    <p:sldId id="284" r:id="rId34"/>
    <p:sldId id="285" r:id="rId35"/>
    <p:sldId id="290" r:id="rId36"/>
    <p:sldId id="293" r:id="rId37"/>
    <p:sldId id="288" r:id="rId38"/>
    <p:sldId id="289" r:id="rId39"/>
    <p:sldId id="296" r:id="rId40"/>
    <p:sldId id="298" r:id="rId41"/>
    <p:sldId id="291" r:id="rId42"/>
    <p:sldId id="297" r:id="rId43"/>
    <p:sldId id="299" r:id="rId44"/>
    <p:sldId id="300" r:id="rId45"/>
    <p:sldId id="294" r:id="rId46"/>
    <p:sldId id="295" r:id="rId47"/>
    <p:sldId id="301" r:id="rId48"/>
    <p:sldId id="302" r:id="rId49"/>
    <p:sldId id="322" r:id="rId50"/>
    <p:sldId id="323" r:id="rId51"/>
    <p:sldId id="309" r:id="rId52"/>
    <p:sldId id="304" r:id="rId53"/>
    <p:sldId id="303" r:id="rId54"/>
    <p:sldId id="324" r:id="rId55"/>
    <p:sldId id="305" r:id="rId56"/>
    <p:sldId id="306" r:id="rId57"/>
    <p:sldId id="307" r:id="rId58"/>
    <p:sldId id="308" r:id="rId59"/>
    <p:sldId id="311" r:id="rId60"/>
    <p:sldId id="310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6" indent="0" algn="ctr">
              <a:buNone/>
              <a:defRPr sz="1600"/>
            </a:lvl8pPr>
            <a:lvl9pPr marL="365768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0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4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7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1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6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3" indent="0">
              <a:buNone/>
              <a:defRPr sz="2000"/>
            </a:lvl4pPr>
            <a:lvl5pPr marL="1828844" indent="0">
              <a:buNone/>
              <a:defRPr sz="2000"/>
            </a:lvl5pPr>
            <a:lvl6pPr marL="2286055" indent="0">
              <a:buNone/>
              <a:defRPr sz="2000"/>
            </a:lvl6pPr>
            <a:lvl7pPr marL="2743266" indent="0">
              <a:buNone/>
              <a:defRPr sz="2000"/>
            </a:lvl7pPr>
            <a:lvl8pPr marL="3200476" indent="0">
              <a:buNone/>
              <a:defRPr sz="2000"/>
            </a:lvl8pPr>
            <a:lvl9pPr marL="365768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6" indent="0">
              <a:buNone/>
              <a:defRPr sz="1000"/>
            </a:lvl8pPr>
            <a:lvl9pPr marL="365768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4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09D5-6227-46CC-8FFD-8196E6F55727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C20B-DA4D-4567-A89B-33732829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6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9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1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5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76CE8E-C392-6342-A3BF-336456FA77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23180" y="455625"/>
            <a:ext cx="8145640" cy="5946753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370390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>
                <a:latin typeface="Lucida Blackletter"/>
                <a:cs typeface="Lucida Blackletter"/>
              </a:rPr>
              <a:t>The</a:t>
            </a:r>
            <a:br>
              <a:rPr lang="en-US" sz="11500" dirty="0">
                <a:latin typeface="Lucida Blackletter"/>
                <a:cs typeface="Lucida Blackletter"/>
              </a:rPr>
            </a:br>
            <a:r>
              <a:rPr lang="en-US" sz="11500" dirty="0">
                <a:latin typeface="Lucida Blackletter"/>
                <a:cs typeface="Lucida Blackletter"/>
              </a:rPr>
              <a:t>Attributes</a:t>
            </a:r>
            <a:br>
              <a:rPr lang="en-US" sz="11500" dirty="0">
                <a:latin typeface="Lucida Blackletter"/>
                <a:cs typeface="Lucida Blackletter"/>
              </a:rPr>
            </a:br>
            <a:r>
              <a:rPr lang="en-US" sz="11500" dirty="0">
                <a:latin typeface="Lucida Blackletter"/>
                <a:cs typeface="Lucida Blackletter"/>
              </a:rPr>
              <a:t>of God</a:t>
            </a:r>
          </a:p>
        </p:txBody>
      </p:sp>
    </p:spTree>
    <p:extLst>
      <p:ext uri="{BB962C8B-B14F-4D97-AF65-F5344CB8AC3E}">
        <p14:creationId xmlns:p14="http://schemas.microsoft.com/office/powerpoint/2010/main" val="352126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72" y="4582989"/>
            <a:ext cx="3018128" cy="16689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82" y="280695"/>
            <a:ext cx="10717306" cy="5136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500" dirty="0">
                <a:latin typeface="Bookman Old Style" panose="02050604050505020204" pitchFamily="18" charset="0"/>
              </a:rPr>
              <a:t>“With Him </a:t>
            </a:r>
          </a:p>
          <a:p>
            <a:pPr marL="0" indent="0" algn="ctr">
              <a:buNone/>
            </a:pPr>
            <a:r>
              <a:rPr lang="en-US" sz="6500" dirty="0">
                <a:latin typeface="Bookman Old Style" panose="02050604050505020204" pitchFamily="18" charset="0"/>
              </a:rPr>
              <a:t>are wisdom and strength, </a:t>
            </a:r>
          </a:p>
          <a:p>
            <a:pPr marL="0" indent="0" algn="ctr">
              <a:buNone/>
            </a:pPr>
            <a:r>
              <a:rPr lang="en-US" sz="6500" dirty="0">
                <a:latin typeface="Bookman Old Style" panose="02050604050505020204" pitchFamily="18" charset="0"/>
              </a:rPr>
              <a:t>He has </a:t>
            </a:r>
            <a:r>
              <a:rPr lang="en-US" sz="6500" b="1" i="1" dirty="0">
                <a:latin typeface="Bookman Old Style" panose="02050604050505020204" pitchFamily="18" charset="0"/>
              </a:rPr>
              <a:t>counsel</a:t>
            </a:r>
            <a:r>
              <a:rPr lang="en-US" sz="6500" dirty="0">
                <a:latin typeface="Bookman Old Style" panose="02050604050505020204" pitchFamily="18" charset="0"/>
              </a:rPr>
              <a:t> and understanding.”</a:t>
            </a:r>
          </a:p>
          <a:p>
            <a:pPr marL="0" indent="0" algn="ctr">
              <a:buNone/>
            </a:pPr>
            <a:r>
              <a:rPr lang="en-US" sz="3600" dirty="0">
                <a:latin typeface="Bookman Old Style" panose="02050604050505020204" pitchFamily="18" charset="0"/>
              </a:rPr>
              <a:t>Job Chapter 12 and verse13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77810-7456-8E4F-BB1C-896350B11478}"/>
              </a:ext>
            </a:extLst>
          </p:cNvPr>
          <p:cNvSpPr txBox="1"/>
          <p:nvPr/>
        </p:nvSpPr>
        <p:spPr>
          <a:xfrm>
            <a:off x="7381782" y="6353481"/>
            <a:ext cx="481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He’s Got The Whole World In His Hands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61EFB-FE5E-D043-91D1-24611FF1A0E6}"/>
              </a:ext>
            </a:extLst>
          </p:cNvPr>
          <p:cNvSpPr txBox="1"/>
          <p:nvPr/>
        </p:nvSpPr>
        <p:spPr>
          <a:xfrm>
            <a:off x="4909521" y="4957550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ookman Old Style" panose="02050604050505020204" pitchFamily="18" charset="0"/>
              </a:rPr>
              <a:t>Job 12:13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9F205-81FA-5F43-AAB0-52D013F6D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r="12477"/>
          <a:stretch/>
        </p:blipFill>
        <p:spPr>
          <a:xfrm rot="16200000">
            <a:off x="2665141" y="-2668859"/>
            <a:ext cx="6861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7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53" y="295835"/>
            <a:ext cx="10515600" cy="6069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500" dirty="0">
                <a:latin typeface="Bookman Old Style" panose="02050604050505020204" pitchFamily="18" charset="0"/>
              </a:rPr>
              <a:t>God is </a:t>
            </a:r>
            <a:r>
              <a:rPr lang="en-US" sz="7500" b="1" i="1" dirty="0">
                <a:latin typeface="Bookman Old Style" panose="02050604050505020204" pitchFamily="18" charset="0"/>
              </a:rPr>
              <a:t>Deliverer</a:t>
            </a:r>
            <a:endParaRPr lang="en-US" sz="75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7500" dirty="0">
                <a:latin typeface="Bookman Old Style" panose="02050604050505020204" pitchFamily="18" charset="0"/>
              </a:rPr>
              <a:t>and He delivers my </a:t>
            </a:r>
          </a:p>
          <a:p>
            <a:pPr marL="0" indent="0" algn="ctr">
              <a:buNone/>
            </a:pPr>
            <a:r>
              <a:rPr lang="en-US" sz="7500" dirty="0">
                <a:latin typeface="Bookman Old Style" panose="02050604050505020204" pitchFamily="18" charset="0"/>
              </a:rPr>
              <a:t>soul from death</a:t>
            </a:r>
          </a:p>
          <a:p>
            <a:pPr marL="0" indent="0" algn="ctr">
              <a:buNone/>
            </a:pPr>
            <a:r>
              <a:rPr lang="en-US" sz="7500" dirty="0">
                <a:latin typeface="Bookman Old Style" panose="02050604050505020204" pitchFamily="18" charset="0"/>
              </a:rPr>
              <a:t>He delivers me</a:t>
            </a:r>
          </a:p>
          <a:p>
            <a:pPr marL="0" indent="0" algn="ctr">
              <a:buNone/>
            </a:pPr>
            <a:r>
              <a:rPr lang="en-US" sz="7500" dirty="0">
                <a:latin typeface="Bookman Old Style" panose="02050604050505020204" pitchFamily="18" charset="0"/>
              </a:rPr>
              <a:t>from death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74306" y="6439182"/>
            <a:ext cx="2617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553">
            <a:off x="9794440" y="3304314"/>
            <a:ext cx="1908846" cy="3003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231">
            <a:off x="156186" y="3016345"/>
            <a:ext cx="2358970" cy="37115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064F16-394E-B644-A699-19574004C50D}"/>
              </a:ext>
            </a:extLst>
          </p:cNvPr>
          <p:cNvSpPr/>
          <p:nvPr/>
        </p:nvSpPr>
        <p:spPr>
          <a:xfrm>
            <a:off x="10621992" y="620877"/>
            <a:ext cx="734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(2x)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E586BF-6261-8841-A8DF-FAA8BFAB9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r="14052"/>
          <a:stretch/>
        </p:blipFill>
        <p:spPr>
          <a:xfrm rot="16200000">
            <a:off x="2667000" y="-2667003"/>
            <a:ext cx="685800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88" y="121024"/>
            <a:ext cx="10614212" cy="6055939"/>
          </a:xfrm>
        </p:spPr>
        <p:txBody>
          <a:bodyPr/>
          <a:lstStyle/>
          <a:p>
            <a:pPr marL="0" indent="0" algn="ctr">
              <a:buNone/>
            </a:pPr>
            <a:endParaRPr lang="en-US" sz="1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1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1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8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“For You have </a:t>
            </a:r>
          </a:p>
          <a:p>
            <a:pPr marL="0" indent="0" algn="ctr">
              <a:buNone/>
            </a:pPr>
            <a:r>
              <a:rPr lang="en-US" sz="8000" b="1" i="1" dirty="0">
                <a:latin typeface="Bookman Old Style" panose="02050604050505020204" pitchFamily="18" charset="0"/>
              </a:rPr>
              <a:t>delivered</a:t>
            </a:r>
            <a:r>
              <a:rPr lang="en-US" sz="8000" dirty="0">
                <a:latin typeface="Bookman Old Style" panose="02050604050505020204" pitchFamily="18" charset="0"/>
              </a:rPr>
              <a:t> my soul</a:t>
            </a:r>
          </a:p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from death.”</a:t>
            </a:r>
          </a:p>
          <a:p>
            <a:pPr marL="0" indent="0" algn="ctr">
              <a:buNone/>
            </a:pPr>
            <a:r>
              <a:rPr lang="en-US" sz="4500" dirty="0">
                <a:latin typeface="Bookman Old Style" panose="02050604050505020204" pitchFamily="18" charset="0"/>
              </a:rPr>
              <a:t>Psalms 56 verse13a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33" y="4432375"/>
            <a:ext cx="3321423" cy="1836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E42C27-349B-BA46-A297-76B7D2C534F8}"/>
              </a:ext>
            </a:extLst>
          </p:cNvPr>
          <p:cNvSpPr txBox="1"/>
          <p:nvPr/>
        </p:nvSpPr>
        <p:spPr>
          <a:xfrm>
            <a:off x="8974859" y="6398422"/>
            <a:ext cx="2939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Shortenin’ Bread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04EC1-F573-3341-B474-6593B45226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22475"/>
          <a:stretch/>
        </p:blipFill>
        <p:spPr>
          <a:xfrm rot="16200000">
            <a:off x="2681467" y="-2652535"/>
            <a:ext cx="6829068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564777"/>
            <a:ext cx="10515600" cy="579568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is </a:t>
            </a:r>
            <a:r>
              <a:rPr lang="en-US" sz="9601" b="1" i="1" dirty="0">
                <a:latin typeface="Bookman Old Style" panose="02050604050505020204" pitchFamily="18" charset="0"/>
              </a:rPr>
              <a:t>Eternal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He had no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beginning 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is </a:t>
            </a:r>
            <a:r>
              <a:rPr lang="en-US" sz="9601" b="1" i="1" dirty="0">
                <a:latin typeface="Bookman Old Style" panose="02050604050505020204" pitchFamily="18" charset="0"/>
              </a:rPr>
              <a:t>Eternal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and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He will never 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124">
            <a:off x="156855" y="1900767"/>
            <a:ext cx="1449324" cy="2280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124">
            <a:off x="155696" y="4193702"/>
            <a:ext cx="519870" cy="817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543">
            <a:off x="346770" y="5034247"/>
            <a:ext cx="519870" cy="817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124">
            <a:off x="165887" y="1045622"/>
            <a:ext cx="519870" cy="817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284">
            <a:off x="289177" y="155804"/>
            <a:ext cx="519870" cy="817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617">
            <a:off x="165887" y="5924406"/>
            <a:ext cx="519870" cy="8179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76335" y="6360459"/>
            <a:ext cx="2715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E8486F-452D-914B-8B75-03C801641A79}"/>
              </a:ext>
            </a:extLst>
          </p:cNvPr>
          <p:cNvSpPr/>
          <p:nvPr/>
        </p:nvSpPr>
        <p:spPr>
          <a:xfrm>
            <a:off x="10969890" y="640906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(2x)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E41328-DC90-3F4C-A762-B98CC0242B3E}"/>
              </a:ext>
            </a:extLst>
          </p:cNvPr>
          <p:cNvSpPr/>
          <p:nvPr/>
        </p:nvSpPr>
        <p:spPr>
          <a:xfrm>
            <a:off x="10979722" y="333910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425836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81" y="4882399"/>
            <a:ext cx="2786382" cy="15408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07" y="83611"/>
            <a:ext cx="10515600" cy="64142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1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Even from </a:t>
            </a:r>
          </a:p>
          <a:p>
            <a:pPr marL="0" indent="0" algn="ctr">
              <a:buNone/>
            </a:pPr>
            <a:r>
              <a:rPr lang="en-US" sz="9601" b="1" i="1" dirty="0">
                <a:latin typeface="Bookman Old Style" panose="02050604050505020204" pitchFamily="18" charset="0"/>
              </a:rPr>
              <a:t>everlasting to </a:t>
            </a:r>
          </a:p>
          <a:p>
            <a:pPr marL="0" indent="0" algn="ctr">
              <a:buNone/>
            </a:pPr>
            <a:r>
              <a:rPr lang="en-US" sz="9601" b="1" i="1" dirty="0">
                <a:latin typeface="Bookman Old Style" panose="02050604050505020204" pitchFamily="18" charset="0"/>
              </a:rPr>
              <a:t>everlasting</a:t>
            </a:r>
            <a:r>
              <a:rPr lang="en-US" sz="9601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You are God.</a:t>
            </a:r>
          </a:p>
          <a:p>
            <a:pPr marL="0" indent="0" algn="ctr">
              <a:buNone/>
            </a:pPr>
            <a:r>
              <a:rPr lang="en-US" sz="4200" dirty="0">
                <a:latin typeface="Bookman Old Style" panose="02050604050505020204" pitchFamily="18" charset="0"/>
              </a:rPr>
              <a:t>Psalms 90 and verse 2b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1517E-D0C6-DF4E-9623-EC871A2E0035}"/>
              </a:ext>
            </a:extLst>
          </p:cNvPr>
          <p:cNvSpPr txBox="1"/>
          <p:nvPr/>
        </p:nvSpPr>
        <p:spPr>
          <a:xfrm>
            <a:off x="8392885" y="6423212"/>
            <a:ext cx="4250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For He’s a Jolly Good Fellow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38A8A-08B0-1440-A1ED-5C534C986F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r="17131"/>
          <a:stretch/>
        </p:blipFill>
        <p:spPr>
          <a:xfrm rot="16200000">
            <a:off x="2665695" y="-2665695"/>
            <a:ext cx="6858000" cy="121893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E7EB26-6406-A24C-A249-4A785791D37A}"/>
              </a:ext>
            </a:extLst>
          </p:cNvPr>
          <p:cNvSpPr/>
          <p:nvPr/>
        </p:nvSpPr>
        <p:spPr>
          <a:xfrm>
            <a:off x="8336591" y="5566262"/>
            <a:ext cx="544286" cy="65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2" y="806825"/>
            <a:ext cx="10789024" cy="4612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is </a:t>
            </a:r>
            <a:r>
              <a:rPr lang="en-US" sz="9601" b="1" i="1" dirty="0">
                <a:latin typeface="Bookman Old Style" panose="02050604050505020204" pitchFamily="18" charset="0"/>
              </a:rPr>
              <a:t>Faithful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He always keeps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His word.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231">
            <a:off x="908303" y="3859731"/>
            <a:ext cx="1677411" cy="2639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2342" y="6273655"/>
            <a:ext cx="290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8022B-3740-D448-953D-B0785FAA5A2B}"/>
              </a:ext>
            </a:extLst>
          </p:cNvPr>
          <p:cNvSpPr/>
          <p:nvPr/>
        </p:nvSpPr>
        <p:spPr>
          <a:xfrm>
            <a:off x="11043396" y="1115667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267114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2"/>
            <a:ext cx="10515600" cy="6029045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But the Lord is </a:t>
            </a:r>
            <a:r>
              <a:rPr lang="en-US" sz="6600" b="1" i="1" dirty="0">
                <a:latin typeface="Bookman Old Style" panose="02050604050505020204" pitchFamily="18" charset="0"/>
              </a:rPr>
              <a:t>faithful</a:t>
            </a:r>
            <a:r>
              <a:rPr lang="en-US" sz="6600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and He will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strengthen and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protect you from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the evil one.</a:t>
            </a:r>
          </a:p>
          <a:p>
            <a:pPr marL="0" indent="0" algn="ctr">
              <a:buNone/>
            </a:pPr>
            <a:r>
              <a:rPr lang="en-US" sz="3800" dirty="0">
                <a:latin typeface="Bookman Old Style" panose="02050604050505020204" pitchFamily="18" charset="0"/>
              </a:rPr>
              <a:t>2 Thessalonians 3 verse 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614" y="4155297"/>
            <a:ext cx="2612386" cy="1444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81D09-4F1D-FB4C-851A-6700475F1B74}"/>
              </a:ext>
            </a:extLst>
          </p:cNvPr>
          <p:cNvSpPr txBox="1"/>
          <p:nvPr/>
        </p:nvSpPr>
        <p:spPr>
          <a:xfrm>
            <a:off x="9117561" y="6486247"/>
            <a:ext cx="2939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Red River Valley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31223-C2B8-5E4D-8612-76D30EC9DCC3}"/>
              </a:ext>
            </a:extLst>
          </p:cNvPr>
          <p:cNvSpPr txBox="1"/>
          <p:nvPr/>
        </p:nvSpPr>
        <p:spPr>
          <a:xfrm>
            <a:off x="9347174" y="5709019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(2X)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4CD529-E6E6-0444-9DB6-47800833C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r="16689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4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58" y="60398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is </a:t>
            </a:r>
            <a:r>
              <a:rPr lang="en-US" sz="9601" b="1" i="1" dirty="0">
                <a:latin typeface="Bookman Old Style" panose="02050604050505020204" pitchFamily="18" charset="0"/>
              </a:rPr>
              <a:t>Good</a:t>
            </a:r>
            <a:r>
              <a:rPr lang="en-US" sz="9601" dirty="0">
                <a:latin typeface="Bookman Old Style" panose="020506040505050202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and He takes care of 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5514" y="6297695"/>
            <a:ext cx="2542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315761" y="3451785"/>
            <a:ext cx="1911230" cy="3007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A1E422-5421-E04E-B976-A30BA859F996}"/>
              </a:ext>
            </a:extLst>
          </p:cNvPr>
          <p:cNvSpPr txBox="1"/>
          <p:nvPr/>
        </p:nvSpPr>
        <p:spPr>
          <a:xfrm>
            <a:off x="10656810" y="1008742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332107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8" y="435428"/>
            <a:ext cx="10831286" cy="5959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Oh, taste and see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that The Lord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is </a:t>
            </a:r>
            <a:r>
              <a:rPr lang="en-US" sz="9601" b="1" i="1" dirty="0">
                <a:latin typeface="Bookman Old Style" panose="02050604050505020204" pitchFamily="18" charset="0"/>
              </a:rPr>
              <a:t>good</a:t>
            </a:r>
            <a:r>
              <a:rPr lang="en-US" sz="9601" dirty="0">
                <a:latin typeface="Bookman Old Style" panose="020506040505050202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4000" dirty="0">
                <a:latin typeface="Bookman Old Style" panose="02050604050505020204" pitchFamily="18" charset="0"/>
              </a:rPr>
              <a:t>Psalms 34 verse 8a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93" y="4481286"/>
            <a:ext cx="3097192" cy="1712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E78335-EC4C-7648-95BB-0FD5D6D835BF}"/>
              </a:ext>
            </a:extLst>
          </p:cNvPr>
          <p:cNvSpPr txBox="1"/>
          <p:nvPr/>
        </p:nvSpPr>
        <p:spPr>
          <a:xfrm>
            <a:off x="7826829" y="6422572"/>
            <a:ext cx="457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If You Are Happy and You Know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46330-EE3D-994D-9548-AC3F998B7DA9}"/>
              </a:ext>
            </a:extLst>
          </p:cNvPr>
          <p:cNvSpPr txBox="1"/>
          <p:nvPr/>
        </p:nvSpPr>
        <p:spPr>
          <a:xfrm>
            <a:off x="8817124" y="3619056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(3X)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6664E-BBA9-3D4D-88A5-69A5776370C0}"/>
              </a:ext>
            </a:extLst>
          </p:cNvPr>
          <p:cNvSpPr/>
          <p:nvPr/>
        </p:nvSpPr>
        <p:spPr>
          <a:xfrm>
            <a:off x="8122351" y="4760719"/>
            <a:ext cx="544286" cy="65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8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40" y="1647825"/>
            <a:ext cx="10758714" cy="3254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God is </a:t>
            </a:r>
            <a:r>
              <a:rPr lang="en-US" sz="8800" b="1" i="1" dirty="0">
                <a:latin typeface="Bookman Old Style" panose="02050604050505020204" pitchFamily="18" charset="0"/>
              </a:rPr>
              <a:t>Gracious</a:t>
            </a:r>
            <a:endParaRPr lang="en-US" sz="88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Giving gifts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74629" y="6317197"/>
            <a:ext cx="3064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695">
            <a:off x="377176" y="4020190"/>
            <a:ext cx="1677411" cy="263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D2DC2-6EC3-A44C-ADF0-44C2466255D1}"/>
              </a:ext>
            </a:extLst>
          </p:cNvPr>
          <p:cNvSpPr txBox="1"/>
          <p:nvPr/>
        </p:nvSpPr>
        <p:spPr>
          <a:xfrm>
            <a:off x="11103122" y="3501053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BCA22-56A9-C244-9EBA-74A8D2C7DA2A}"/>
              </a:ext>
            </a:extLst>
          </p:cNvPr>
          <p:cNvSpPr txBox="1"/>
          <p:nvPr/>
        </p:nvSpPr>
        <p:spPr>
          <a:xfrm>
            <a:off x="11103123" y="1977572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52702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A1B689-73FC-854D-81A4-5724455576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23180" y="455625"/>
            <a:ext cx="8145640" cy="5946753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792" y="5535162"/>
            <a:ext cx="7772400" cy="147002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3200" b="1" dirty="0">
                <a:latin typeface="Lucida Blackletter" pitchFamily="2" charset="77"/>
                <a:cs typeface="Lucida Blackletter"/>
              </a:rPr>
              <a:t>1.  They must know</a:t>
            </a:r>
            <a:br>
              <a:rPr lang="en-US" sz="3200" b="1" dirty="0">
                <a:latin typeface="Lucida Blackletter" pitchFamily="2" charset="77"/>
                <a:cs typeface="Lucida Blackletter"/>
              </a:rPr>
            </a:br>
            <a:r>
              <a:rPr lang="en-US" sz="3200" b="1" dirty="0">
                <a:latin typeface="Lucida Blackletter" pitchFamily="2" charset="77"/>
                <a:cs typeface="Lucida Blackletter"/>
              </a:rPr>
              <a:t>	</a:t>
            </a:r>
            <a:r>
              <a:rPr lang="en-US" sz="3200" b="1" dirty="0">
                <a:latin typeface="Lucida Blackletter" pitchFamily="2" charset="77"/>
                <a:cs typeface="Apple Chancery"/>
              </a:rPr>
              <a:t>WHO I AM</a:t>
            </a:r>
            <a:r>
              <a:rPr lang="mr-IN" sz="3200" b="1" dirty="0">
                <a:latin typeface="Lucida Blackletter" pitchFamily="2" charset="77"/>
                <a:cs typeface="Apple Chancery"/>
              </a:rPr>
              <a:t>…</a:t>
            </a:r>
            <a:r>
              <a:rPr lang="en-US" sz="3200" b="1" dirty="0">
                <a:latin typeface="Lucida Blackletter" pitchFamily="2" charset="77"/>
                <a:cs typeface="Apple Chancery"/>
              </a:rPr>
              <a:t>tell them</a:t>
            </a:r>
            <a:br>
              <a:rPr lang="en-US" sz="3200" b="1" dirty="0">
                <a:latin typeface="Lucida Blackletter" pitchFamily="2" charset="77"/>
                <a:cs typeface="Apple Chancery"/>
              </a:rPr>
            </a:br>
            <a:br>
              <a:rPr lang="en-US" sz="3200" b="1" dirty="0">
                <a:latin typeface="Lucida Blackletter" pitchFamily="2" charset="77"/>
                <a:cs typeface="Apple Chancery"/>
              </a:rPr>
            </a:br>
            <a:r>
              <a:rPr lang="en-US" sz="3200" b="1" dirty="0">
                <a:latin typeface="Lucida Blackletter" pitchFamily="2" charset="77"/>
                <a:cs typeface="Lucida Blackletter"/>
              </a:rPr>
              <a:t>2.  They must know</a:t>
            </a:r>
            <a:br>
              <a:rPr lang="en-US" sz="3200" b="1" dirty="0">
                <a:latin typeface="Lucida Blackletter" pitchFamily="2" charset="77"/>
                <a:cs typeface="Lucida Blackletter"/>
              </a:rPr>
            </a:br>
            <a:r>
              <a:rPr lang="en-US" sz="3200" b="1" dirty="0">
                <a:latin typeface="Lucida Blackletter" pitchFamily="2" charset="77"/>
                <a:cs typeface="Lucida Blackletter"/>
              </a:rPr>
              <a:t>	</a:t>
            </a:r>
            <a:r>
              <a:rPr lang="en-US" sz="3200" b="1" dirty="0">
                <a:latin typeface="Lucida Blackletter" pitchFamily="2" charset="77"/>
                <a:cs typeface="Apple Chancery"/>
              </a:rPr>
              <a:t>WHO they are</a:t>
            </a:r>
            <a:r>
              <a:rPr lang="mr-IN" sz="3200" b="1" dirty="0">
                <a:latin typeface="Lucida Blackletter" pitchFamily="2" charset="77"/>
                <a:cs typeface="Apple Chancery"/>
              </a:rPr>
              <a:t>…</a:t>
            </a:r>
            <a:r>
              <a:rPr lang="en-US" sz="3200" b="1" dirty="0">
                <a:latin typeface="Lucida Blackletter" pitchFamily="2" charset="77"/>
                <a:cs typeface="Apple Chancery"/>
              </a:rPr>
              <a:t>assure them</a:t>
            </a:r>
            <a:br>
              <a:rPr lang="en-US" sz="3200" b="1" dirty="0">
                <a:latin typeface="Lucida Blackletter" pitchFamily="2" charset="77"/>
                <a:cs typeface="Apple Chancery"/>
              </a:rPr>
            </a:br>
            <a:br>
              <a:rPr lang="en-US" sz="3200" b="1" dirty="0">
                <a:latin typeface="Lucida Blackletter" pitchFamily="2" charset="77"/>
                <a:cs typeface="Apple Chancery"/>
              </a:rPr>
            </a:br>
            <a:r>
              <a:rPr lang="en-US" sz="3200" b="1" dirty="0">
                <a:latin typeface="Lucida Blackletter" pitchFamily="2" charset="77"/>
                <a:cs typeface="Lucida Blackletter"/>
              </a:rPr>
              <a:t>3.  They must know</a:t>
            </a:r>
            <a:br>
              <a:rPr lang="en-US" sz="3200" b="1" dirty="0">
                <a:latin typeface="Lucida Blackletter" pitchFamily="2" charset="77"/>
                <a:cs typeface="Lucida Blackletter"/>
              </a:rPr>
            </a:br>
            <a:r>
              <a:rPr lang="en-US" sz="3200" b="1" dirty="0">
                <a:latin typeface="Lucida Blackletter" pitchFamily="2" charset="77"/>
                <a:cs typeface="Lucida Blackletter"/>
              </a:rPr>
              <a:t>	</a:t>
            </a:r>
            <a:r>
              <a:rPr lang="en-US" sz="3200" b="1" dirty="0">
                <a:latin typeface="Lucida Blackletter" pitchFamily="2" charset="77"/>
                <a:cs typeface="Apple Chancery"/>
              </a:rPr>
              <a:t>WHO he is (satan)</a:t>
            </a:r>
            <a:r>
              <a:rPr lang="mr-IN" sz="3200" b="1" dirty="0">
                <a:latin typeface="Lucida Blackletter" pitchFamily="2" charset="77"/>
                <a:cs typeface="Apple Chancery"/>
              </a:rPr>
              <a:t>…</a:t>
            </a:r>
            <a:r>
              <a:rPr lang="en-US" sz="3200" b="1" dirty="0">
                <a:latin typeface="Lucida Blackletter" pitchFamily="2" charset="77"/>
                <a:cs typeface="Apple Chancery"/>
              </a:rPr>
              <a:t>expose him</a:t>
            </a:r>
            <a:br>
              <a:rPr lang="en-US" sz="3200" b="1" dirty="0">
                <a:latin typeface="Lucida Blackletter" pitchFamily="2" charset="77"/>
                <a:cs typeface="Lucida Blackletter"/>
              </a:rPr>
            </a:br>
            <a:r>
              <a:rPr lang="en-US" sz="3200" b="1" dirty="0">
                <a:latin typeface="Lucida Blackletter" pitchFamily="2" charset="77"/>
                <a:cs typeface="Lucida Blacklett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054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7" y="4696194"/>
            <a:ext cx="3042717" cy="16825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39" y="479245"/>
            <a:ext cx="10515600" cy="6008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“For by </a:t>
            </a:r>
            <a:r>
              <a:rPr lang="en-US" sz="5400" b="1" i="1" dirty="0">
                <a:latin typeface="Bookman Old Style" panose="02050604050505020204" pitchFamily="18" charset="0"/>
              </a:rPr>
              <a:t>grace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you have been saved through faith; 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and that not of yourselves; 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it is the gift of God,”</a:t>
            </a:r>
          </a:p>
          <a:p>
            <a:pPr marL="0" indent="0" algn="ctr">
              <a:buNone/>
            </a:pPr>
            <a:r>
              <a:rPr lang="en-US" sz="4000" dirty="0">
                <a:latin typeface="Bookman Old Style" panose="02050604050505020204" pitchFamily="18" charset="0"/>
              </a:rPr>
              <a:t>Ephesians 2</a:t>
            </a:r>
          </a:p>
          <a:p>
            <a:pPr marL="0" indent="0" algn="ctr">
              <a:buNone/>
            </a:pPr>
            <a:r>
              <a:rPr lang="en-US" sz="4000" dirty="0">
                <a:latin typeface="Bookman Old Style" panose="02050604050505020204" pitchFamily="18" charset="0"/>
              </a:rPr>
              <a:t>Ephesians 2 verse 8</a:t>
            </a:r>
          </a:p>
          <a:p>
            <a:pPr marL="0" indent="0" algn="ctr">
              <a:buNone/>
            </a:pP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DE653-A781-9046-B6C9-AF1DC7F75C0C}"/>
              </a:ext>
            </a:extLst>
          </p:cNvPr>
          <p:cNvSpPr txBox="1"/>
          <p:nvPr/>
        </p:nvSpPr>
        <p:spPr>
          <a:xfrm>
            <a:off x="8753589" y="6458310"/>
            <a:ext cx="3438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Kum-Bye-Yah My Lord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3EB4F-0C4C-ED45-A707-E9AB62901196}"/>
              </a:ext>
            </a:extLst>
          </p:cNvPr>
          <p:cNvSpPr txBox="1"/>
          <p:nvPr/>
        </p:nvSpPr>
        <p:spPr>
          <a:xfrm>
            <a:off x="9011033" y="541673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9D840-77FF-134A-AFC7-F64EFACF5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6209"/>
          <a:stretch/>
        </p:blipFill>
        <p:spPr>
          <a:xfrm rot="16200000">
            <a:off x="2656448" y="-2656450"/>
            <a:ext cx="6858000" cy="121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09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4" y="1001486"/>
            <a:ext cx="11117942" cy="36285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600" dirty="0">
                <a:latin typeface="Bookman Old Style" panose="02050604050505020204" pitchFamily="18" charset="0"/>
              </a:rPr>
              <a:t>God is </a:t>
            </a:r>
            <a:r>
              <a:rPr lang="en-US" sz="10600" b="1" i="1" dirty="0">
                <a:latin typeface="Bookman Old Style" panose="02050604050505020204" pitchFamily="18" charset="0"/>
              </a:rPr>
              <a:t>Holy</a:t>
            </a:r>
            <a:endParaRPr lang="en-US" sz="106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10600" dirty="0">
                <a:latin typeface="Bookman Old Style" panose="02050604050505020204" pitchFamily="18" charset="0"/>
              </a:rPr>
              <a:t>Sinless, pure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4498" y="6418764"/>
            <a:ext cx="2857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340331" y="4431545"/>
            <a:ext cx="1249318" cy="1965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1886466" y="5465980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025">
            <a:off x="2741973" y="5894600"/>
            <a:ext cx="450499" cy="708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CDDAC-A6D8-E642-92C2-96465D71F279}"/>
              </a:ext>
            </a:extLst>
          </p:cNvPr>
          <p:cNvSpPr txBox="1"/>
          <p:nvPr/>
        </p:nvSpPr>
        <p:spPr>
          <a:xfrm>
            <a:off x="11070618" y="3105834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68E44-6084-DD4B-96EF-952213105424}"/>
              </a:ext>
            </a:extLst>
          </p:cNvPr>
          <p:cNvSpPr txBox="1"/>
          <p:nvPr/>
        </p:nvSpPr>
        <p:spPr>
          <a:xfrm>
            <a:off x="11070618" y="1458240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951694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60923"/>
            <a:ext cx="11350172" cy="6226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“Exalt the LORD our God,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And worship 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at His holy hill;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For </a:t>
            </a:r>
            <a:r>
              <a:rPr lang="en-US" sz="6600" b="1" i="1" dirty="0">
                <a:latin typeface="Bookman Old Style" panose="02050604050505020204" pitchFamily="18" charset="0"/>
              </a:rPr>
              <a:t>holy</a:t>
            </a:r>
            <a:r>
              <a:rPr lang="en-US" sz="6600" dirty="0">
                <a:latin typeface="Bookman Old Style" panose="02050604050505020204" pitchFamily="18" charset="0"/>
              </a:rPr>
              <a:t> is the LORD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Our God.”</a:t>
            </a:r>
          </a:p>
          <a:p>
            <a:pPr marL="0" indent="0" algn="ctr">
              <a:buNone/>
            </a:pPr>
            <a:r>
              <a:rPr lang="en-US" sz="3600" dirty="0">
                <a:latin typeface="Bookman Old Style" panose="02050604050505020204" pitchFamily="18" charset="0"/>
              </a:rPr>
              <a:t>Psalms 99 verse 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532" y="4414872"/>
            <a:ext cx="3438411" cy="1901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FB310C-9513-F24E-82D2-980212A23BDD}"/>
              </a:ext>
            </a:extLst>
          </p:cNvPr>
          <p:cNvSpPr txBox="1"/>
          <p:nvPr/>
        </p:nvSpPr>
        <p:spPr>
          <a:xfrm>
            <a:off x="7987295" y="6433719"/>
            <a:ext cx="460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John </a:t>
            </a:r>
            <a:r>
              <a:rPr lang="en-US" sz="1600" dirty="0">
                <a:latin typeface="Bookman Old Style" panose="02050604050505020204" pitchFamily="18" charset="0"/>
              </a:rPr>
              <a:t>Jacob Jingleheimer Schmidt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3E44C-872F-A340-8211-8A539C7EA404}"/>
              </a:ext>
            </a:extLst>
          </p:cNvPr>
          <p:cNvSpPr txBox="1"/>
          <p:nvPr/>
        </p:nvSpPr>
        <p:spPr>
          <a:xfrm>
            <a:off x="2817585" y="5891349"/>
            <a:ext cx="655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For </a:t>
            </a:r>
            <a:r>
              <a:rPr lang="en-US" sz="2400" b="1" i="1" dirty="0">
                <a:latin typeface="Bookman Old Style" panose="02050604050505020204" pitchFamily="18" charset="0"/>
              </a:rPr>
              <a:t>holy</a:t>
            </a:r>
            <a:r>
              <a:rPr lang="en-US" sz="2400" dirty="0">
                <a:latin typeface="Bookman Old Style" panose="02050604050505020204" pitchFamily="18" charset="0"/>
              </a:rPr>
              <a:t> is the LORD our God</a:t>
            </a:r>
          </a:p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Psalms 99 and verse 9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007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9248"/>
            <a:ext cx="10515600" cy="4558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is </a:t>
            </a:r>
            <a:r>
              <a:rPr lang="en-US" sz="9601" b="1" i="1" dirty="0">
                <a:latin typeface="Bookman Old Style" panose="02050604050505020204" pitchFamily="18" charset="0"/>
              </a:rPr>
              <a:t>Immutable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Unchanging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20200" y="6466974"/>
            <a:ext cx="3096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366519" y="4436533"/>
            <a:ext cx="1377298" cy="2166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168853" y="5589090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3232617" y="5316227"/>
            <a:ext cx="650237" cy="1023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41F5E-C8B8-DA47-A786-1DBB0C7592CE}"/>
              </a:ext>
            </a:extLst>
          </p:cNvPr>
          <p:cNvSpPr txBox="1"/>
          <p:nvPr/>
        </p:nvSpPr>
        <p:spPr>
          <a:xfrm>
            <a:off x="10961608" y="396859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2F285-5B90-AE4E-AC9B-1E98A25CD673}"/>
              </a:ext>
            </a:extLst>
          </p:cNvPr>
          <p:cNvSpPr txBox="1"/>
          <p:nvPr/>
        </p:nvSpPr>
        <p:spPr>
          <a:xfrm>
            <a:off x="11005151" y="2361138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472408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1725"/>
            <a:ext cx="10515600" cy="4531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“For I the LORD, 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Do not change;” </a:t>
            </a:r>
          </a:p>
          <a:p>
            <a:pPr marL="0" indent="0" algn="ctr">
              <a:buNone/>
            </a:pPr>
            <a:r>
              <a:rPr lang="en-US" sz="4800" dirty="0">
                <a:latin typeface="Bookman Old Style" panose="02050604050505020204" pitchFamily="18" charset="0"/>
              </a:rPr>
              <a:t>Malachi Chapter 3 and verse 6a!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82" y="4836031"/>
            <a:ext cx="3438411" cy="1901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5BA26-62D4-F842-84D2-78603FC7AE73}"/>
              </a:ext>
            </a:extLst>
          </p:cNvPr>
          <p:cNvSpPr txBox="1"/>
          <p:nvPr/>
        </p:nvSpPr>
        <p:spPr>
          <a:xfrm>
            <a:off x="8687103" y="6414246"/>
            <a:ext cx="4082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>
                <a:latin typeface="Bookman Old Style" panose="02050604050505020204" pitchFamily="18" charset="0"/>
              </a:rPr>
              <a:t>Row Row Row Your Boat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11EFE-A229-3E41-A493-DED3A950B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r="14486"/>
          <a:stretch/>
        </p:blipFill>
        <p:spPr>
          <a:xfrm rot="16200000">
            <a:off x="2676398" y="-2638297"/>
            <a:ext cx="6858000" cy="121345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D5CE3C-3AD9-6F4A-94AB-B3AF4870A2D7}"/>
              </a:ext>
            </a:extLst>
          </p:cNvPr>
          <p:cNvSpPr/>
          <p:nvPr/>
        </p:nvSpPr>
        <p:spPr>
          <a:xfrm>
            <a:off x="10430632" y="3365499"/>
            <a:ext cx="643768" cy="65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870884"/>
            <a:ext cx="10515600" cy="4306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is </a:t>
            </a:r>
            <a:r>
              <a:rPr lang="en-US" sz="9601" b="1" i="1" dirty="0">
                <a:latin typeface="Bookman Old Style" panose="02050604050505020204" pitchFamily="18" charset="0"/>
              </a:rPr>
              <a:t>Infinite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He cannot 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be measured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5704" y="6262769"/>
            <a:ext cx="2846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291966" y="3786893"/>
            <a:ext cx="1767195" cy="2780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68AD6-935C-3B40-BEFC-500427EB3F31}"/>
              </a:ext>
            </a:extLst>
          </p:cNvPr>
          <p:cNvSpPr txBox="1"/>
          <p:nvPr/>
        </p:nvSpPr>
        <p:spPr>
          <a:xfrm>
            <a:off x="11121051" y="1270631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57616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6" y="766482"/>
            <a:ext cx="11389660" cy="43299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“… the highest heaven</a:t>
            </a:r>
          </a:p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cannot contain YOU.”</a:t>
            </a:r>
          </a:p>
          <a:p>
            <a:pPr marL="0" indent="0" algn="ctr">
              <a:buNone/>
            </a:pPr>
            <a:r>
              <a:rPr lang="en-US" sz="4401" dirty="0">
                <a:latin typeface="Bookman Old Style" panose="02050604050505020204" pitchFamily="18" charset="0"/>
              </a:rPr>
              <a:t>1 Kings 8:27b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81" y="4558553"/>
            <a:ext cx="3940198" cy="2178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948755-26E2-A247-8841-3F27C3D0B8F7}"/>
              </a:ext>
            </a:extLst>
          </p:cNvPr>
          <p:cNvSpPr txBox="1"/>
          <p:nvPr/>
        </p:nvSpPr>
        <p:spPr>
          <a:xfrm>
            <a:off x="9424252" y="6398849"/>
            <a:ext cx="2528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>
                <a:latin typeface="Bookman Old Style" panose="02050604050505020204" pitchFamily="18" charset="0"/>
              </a:rPr>
              <a:t>La-Cu-Ca-</a:t>
            </a:r>
            <a:r>
              <a:rPr lang="en-US" sz="1600" dirty="0" err="1">
                <a:latin typeface="Bookman Old Style" panose="02050604050505020204" pitchFamily="18" charset="0"/>
              </a:rPr>
              <a:t>Racha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6DBFD-E776-6641-889F-7335E914E4D3}"/>
              </a:ext>
            </a:extLst>
          </p:cNvPr>
          <p:cNvSpPr txBox="1"/>
          <p:nvPr/>
        </p:nvSpPr>
        <p:spPr>
          <a:xfrm>
            <a:off x="8487777" y="319933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C2145-D240-1243-AC68-78594AA7F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r="18293"/>
          <a:stretch/>
        </p:blipFill>
        <p:spPr>
          <a:xfrm rot="16200000">
            <a:off x="2656699" y="-2656701"/>
            <a:ext cx="6858000" cy="121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56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35" y="884331"/>
            <a:ext cx="10515600" cy="3674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200" dirty="0">
                <a:latin typeface="Bookman Old Style" panose="02050604050505020204" pitchFamily="18" charset="0"/>
              </a:rPr>
              <a:t>God is </a:t>
            </a:r>
            <a:r>
              <a:rPr lang="en-US" sz="11200" b="1" i="1" dirty="0">
                <a:latin typeface="Bookman Old Style" panose="02050604050505020204" pitchFamily="18" charset="0"/>
              </a:rPr>
              <a:t>Just</a:t>
            </a:r>
            <a:endParaRPr lang="en-US" sz="11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11200" dirty="0">
                <a:latin typeface="Bookman Old Style" panose="02050604050505020204" pitchFamily="18" charset="0"/>
              </a:rPr>
              <a:t>Punishing sin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518988" y="4155846"/>
            <a:ext cx="1513477" cy="2381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19910" y="6339026"/>
            <a:ext cx="3031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558818" y="5177911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3622582" y="4905048"/>
            <a:ext cx="650237" cy="1023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0C44FF-12F0-1E47-86C4-3BF9DF547896}"/>
              </a:ext>
            </a:extLst>
          </p:cNvPr>
          <p:cNvSpPr txBox="1"/>
          <p:nvPr/>
        </p:nvSpPr>
        <p:spPr>
          <a:xfrm>
            <a:off x="10952797" y="1370537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265725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91" y="4633472"/>
            <a:ext cx="2748644" cy="15199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08" y="522847"/>
            <a:ext cx="10515600" cy="5812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… yet He will </a:t>
            </a:r>
          </a:p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by no means </a:t>
            </a:r>
          </a:p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leave the guilty, unpunished…</a:t>
            </a:r>
          </a:p>
          <a:p>
            <a:pPr marL="0" indent="0" algn="ctr">
              <a:buNone/>
            </a:pPr>
            <a:r>
              <a:rPr lang="en-US" sz="4400" dirty="0">
                <a:latin typeface="Bookman Old Style" panose="02050604050505020204" pitchFamily="18" charset="0"/>
              </a:rPr>
              <a:t>Exodus 34 and verse 7b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0D7342-D615-2C47-B2C0-FEEB81553FEE}"/>
              </a:ext>
            </a:extLst>
          </p:cNvPr>
          <p:cNvSpPr txBox="1"/>
          <p:nvPr/>
        </p:nvSpPr>
        <p:spPr>
          <a:xfrm>
            <a:off x="9744155" y="6335152"/>
            <a:ext cx="2528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 err="1">
                <a:latin typeface="Bookman Old Style" panose="02050604050505020204" pitchFamily="18" charset="0"/>
              </a:rPr>
              <a:t>Eidelweis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5C8F0-0C9C-7A4F-BDFE-1E25B9ADC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r="18605"/>
          <a:stretch/>
        </p:blipFill>
        <p:spPr>
          <a:xfrm rot="16200000">
            <a:off x="2667001" y="-2667001"/>
            <a:ext cx="685799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5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334" y="511507"/>
            <a:ext cx="10515600" cy="55568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1000" dirty="0">
                <a:latin typeface="Bookman Old Style" panose="02050604050505020204" pitchFamily="18" charset="0"/>
              </a:rPr>
              <a:t>God is </a:t>
            </a:r>
            <a:r>
              <a:rPr lang="en-US" sz="11000" b="1" i="1" dirty="0">
                <a:latin typeface="Bookman Old Style" panose="02050604050505020204" pitchFamily="18" charset="0"/>
              </a:rPr>
              <a:t>Kind</a:t>
            </a:r>
            <a:endParaRPr lang="en-US" sz="11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11000" dirty="0">
                <a:latin typeface="Bookman Old Style" panose="02050604050505020204" pitchFamily="18" charset="0"/>
              </a:rPr>
              <a:t>and His kindness never ends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2601" y="6346493"/>
            <a:ext cx="3145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250046" y="4336266"/>
            <a:ext cx="1513477" cy="2381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289877" y="5259692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3353641" y="4986829"/>
            <a:ext cx="650237" cy="1023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697BA8-5A99-D845-9F78-D4472E28D9BC}"/>
              </a:ext>
            </a:extLst>
          </p:cNvPr>
          <p:cNvSpPr txBox="1"/>
          <p:nvPr/>
        </p:nvSpPr>
        <p:spPr>
          <a:xfrm>
            <a:off x="10882696" y="789683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74011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351">
            <a:off x="9120613" y="2790228"/>
            <a:ext cx="2363175" cy="37181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53" y="710919"/>
            <a:ext cx="10771093" cy="5541963"/>
          </a:xfrm>
        </p:spPr>
        <p:txBody>
          <a:bodyPr>
            <a:normAutofit/>
          </a:bodyPr>
          <a:lstStyle/>
          <a:p>
            <a:r>
              <a:rPr lang="en-US" sz="9000" dirty="0">
                <a:latin typeface="Bookman Old Style" panose="02050604050505020204" pitchFamily="18" charset="0"/>
              </a:rPr>
              <a:t>God is </a:t>
            </a:r>
            <a:r>
              <a:rPr lang="en-US" sz="9000" b="1" i="1" dirty="0">
                <a:latin typeface="Bookman Old Style" panose="02050604050505020204" pitchFamily="18" charset="0"/>
              </a:rPr>
              <a:t>Almighty</a:t>
            </a:r>
            <a:r>
              <a:rPr lang="en-US" sz="9000" dirty="0">
                <a:latin typeface="Bookman Old Style" panose="02050604050505020204" pitchFamily="18" charset="0"/>
              </a:rPr>
              <a:t>  </a:t>
            </a:r>
          </a:p>
          <a:p>
            <a:r>
              <a:rPr lang="en-US" sz="9000" dirty="0">
                <a:latin typeface="Bookman Old Style" panose="02050604050505020204" pitchFamily="18" charset="0"/>
              </a:rPr>
              <a:t>And we abide</a:t>
            </a:r>
          </a:p>
          <a:p>
            <a:r>
              <a:rPr lang="en-US" sz="9000" dirty="0">
                <a:latin typeface="Bookman Old Style" panose="02050604050505020204" pitchFamily="18" charset="0"/>
              </a:rPr>
              <a:t>In His </a:t>
            </a:r>
          </a:p>
          <a:p>
            <a:r>
              <a:rPr lang="en-US" sz="9000" dirty="0">
                <a:latin typeface="Bookman Old Style" panose="02050604050505020204" pitchFamily="18" charset="0"/>
              </a:rPr>
              <a:t>shadow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65023" y="6498527"/>
            <a:ext cx="406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Tune: Are you sleeping.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3CB11-8F74-9149-BD03-A82845B20C06}"/>
              </a:ext>
            </a:extLst>
          </p:cNvPr>
          <p:cNvSpPr txBox="1"/>
          <p:nvPr/>
        </p:nvSpPr>
        <p:spPr>
          <a:xfrm>
            <a:off x="11148330" y="1100181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2530242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522980"/>
            <a:ext cx="2060122" cy="11392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1" y="575048"/>
            <a:ext cx="10749323" cy="57988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dirty="0">
                <a:latin typeface="Bookman Old Style" panose="02050604050505020204" pitchFamily="18" charset="0"/>
              </a:rPr>
              <a:t>“… for He Himself is </a:t>
            </a:r>
            <a:r>
              <a:rPr lang="en-US" sz="10000" b="1" dirty="0">
                <a:latin typeface="Bookman Old Style" panose="02050604050505020204" pitchFamily="18" charset="0"/>
              </a:rPr>
              <a:t>kind</a:t>
            </a:r>
            <a:r>
              <a:rPr lang="en-US" sz="10000" dirty="0">
                <a:latin typeface="Bookman Old Style" panose="02050604050505020204" pitchFamily="18" charset="0"/>
              </a:rPr>
              <a:t> to everyone.”</a:t>
            </a:r>
          </a:p>
          <a:p>
            <a:pPr marL="0" indent="0" algn="ctr">
              <a:buNone/>
            </a:pPr>
            <a:r>
              <a:rPr lang="en-US" sz="4400" dirty="0">
                <a:latin typeface="Bookman Old Style" panose="02050604050505020204" pitchFamily="18" charset="0"/>
              </a:rPr>
              <a:t>Luke Chapter 6 and Verse 35c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6ABDD-01E2-654F-B050-9EC96DEF7E15}"/>
              </a:ext>
            </a:extLst>
          </p:cNvPr>
          <p:cNvSpPr txBox="1"/>
          <p:nvPr/>
        </p:nvSpPr>
        <p:spPr>
          <a:xfrm>
            <a:off x="8055430" y="6373906"/>
            <a:ext cx="395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 For He’s The Jolly Good Fellow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6B1F7-4F41-0641-8A44-A48C5FB0A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r="17407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935C51-8622-C54F-BAA1-8858D517601A}"/>
              </a:ext>
            </a:extLst>
          </p:cNvPr>
          <p:cNvSpPr/>
          <p:nvPr/>
        </p:nvSpPr>
        <p:spPr>
          <a:xfrm>
            <a:off x="9918700" y="4711700"/>
            <a:ext cx="520700" cy="67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70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58" y="790202"/>
            <a:ext cx="10515600" cy="4427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is </a:t>
            </a:r>
            <a:r>
              <a:rPr lang="en-US" sz="9601" b="1" i="1" dirty="0">
                <a:latin typeface="Bookman Old Style" panose="02050604050505020204" pitchFamily="18" charset="0"/>
              </a:rPr>
              <a:t>LOVE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so He sent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Lord Jesus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599673" y="4148008"/>
            <a:ext cx="1513477" cy="2381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639503" y="5170073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3669434" y="5588254"/>
            <a:ext cx="650237" cy="1023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63743" y="6331188"/>
            <a:ext cx="3189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F1E13-8B84-6D41-9531-6FAF5EE5E414}"/>
              </a:ext>
            </a:extLst>
          </p:cNvPr>
          <p:cNvSpPr txBox="1"/>
          <p:nvPr/>
        </p:nvSpPr>
        <p:spPr>
          <a:xfrm>
            <a:off x="10925904" y="1207252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347844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1077"/>
            <a:ext cx="10515600" cy="4252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“God is </a:t>
            </a:r>
            <a:r>
              <a:rPr lang="en-US" sz="9601" b="1" i="1" dirty="0">
                <a:latin typeface="Bookman Old Style" panose="02050604050505020204" pitchFamily="18" charset="0"/>
              </a:rPr>
              <a:t>love </a:t>
            </a:r>
            <a:r>
              <a:rPr lang="en-US" sz="9601" dirty="0">
                <a:latin typeface="Bookman Old Style" panose="02050604050505020204" pitchFamily="18" charset="0"/>
              </a:rPr>
              <a:t>…”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1 John 4:16b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89" y="4101353"/>
            <a:ext cx="4814857" cy="2662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E647D-EB47-3E40-A310-33CB07EC644B}"/>
              </a:ext>
            </a:extLst>
          </p:cNvPr>
          <p:cNvSpPr txBox="1"/>
          <p:nvPr/>
        </p:nvSpPr>
        <p:spPr>
          <a:xfrm>
            <a:off x="9349439" y="6327030"/>
            <a:ext cx="2842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>
                <a:latin typeface="Bookman Old Style" panose="02050604050505020204" pitchFamily="18" charset="0"/>
              </a:rPr>
              <a:t>Are You Sleeping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8ECF6-5B29-4144-8C7B-69C64B995EE8}"/>
              </a:ext>
            </a:extLst>
          </p:cNvPr>
          <p:cNvSpPr txBox="1"/>
          <p:nvPr/>
        </p:nvSpPr>
        <p:spPr>
          <a:xfrm>
            <a:off x="9575800" y="2501900"/>
            <a:ext cx="978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719232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35" y="709520"/>
            <a:ext cx="10515600" cy="4575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God’s </a:t>
            </a:r>
            <a:r>
              <a:rPr lang="en-US" sz="9601" b="1" i="1" dirty="0">
                <a:latin typeface="Bookman Old Style" panose="02050604050505020204" pitchFamily="18" charset="0"/>
              </a:rPr>
              <a:t>Longsuffering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He’s patient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63743" y="6419010"/>
            <a:ext cx="2623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250047" y="4336267"/>
            <a:ext cx="1513477" cy="2381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289877" y="5358332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3353641" y="5085469"/>
            <a:ext cx="650237" cy="1023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02D6EA-5842-474F-AE69-E2C788E9FF25}"/>
              </a:ext>
            </a:extLst>
          </p:cNvPr>
          <p:cNvSpPr txBox="1"/>
          <p:nvPr/>
        </p:nvSpPr>
        <p:spPr>
          <a:xfrm>
            <a:off x="11005151" y="2536553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A376F-E361-0445-8821-80D30BAF3A34}"/>
              </a:ext>
            </a:extLst>
          </p:cNvPr>
          <p:cNvSpPr txBox="1"/>
          <p:nvPr/>
        </p:nvSpPr>
        <p:spPr>
          <a:xfrm>
            <a:off x="11005151" y="3872625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004271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749" y="566057"/>
            <a:ext cx="10515600" cy="5489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“The LORD is</a:t>
            </a:r>
          </a:p>
          <a:p>
            <a:pPr marL="0" indent="0" algn="ctr">
              <a:buNone/>
            </a:pPr>
            <a:r>
              <a:rPr lang="en-US" sz="7200" b="1" i="1" dirty="0">
                <a:latin typeface="Bookman Old Style" panose="02050604050505020204" pitchFamily="18" charset="0"/>
              </a:rPr>
              <a:t>slow to anger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and abundant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in loving kindness...”</a:t>
            </a:r>
          </a:p>
          <a:p>
            <a:pPr marL="0" indent="0" algn="ctr">
              <a:buNone/>
            </a:pPr>
            <a:r>
              <a:rPr lang="en-US" sz="4800" dirty="0">
                <a:latin typeface="Bookman Old Style" panose="02050604050505020204" pitchFamily="18" charset="0"/>
              </a:rPr>
              <a:t>Numbers 14:18a</a:t>
            </a:r>
          </a:p>
          <a:p>
            <a:pPr marL="0" indent="0" algn="ctr">
              <a:buNone/>
            </a:pPr>
            <a:r>
              <a:rPr lang="en-US" sz="4000" dirty="0">
                <a:latin typeface="Bookman Old Style" panose="02050604050505020204" pitchFamily="18" charset="0"/>
              </a:rPr>
              <a:t>Numbers 14 and verse 18a (2x)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2" y="4973813"/>
            <a:ext cx="2383686" cy="1318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02C9A6-F3D7-F84D-AFA9-37125A35A3AF}"/>
              </a:ext>
            </a:extLst>
          </p:cNvPr>
          <p:cNvSpPr txBox="1"/>
          <p:nvPr/>
        </p:nvSpPr>
        <p:spPr>
          <a:xfrm>
            <a:off x="8763001" y="6504974"/>
            <a:ext cx="355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>
                <a:latin typeface="Bookman Old Style" panose="02050604050505020204" pitchFamily="18" charset="0"/>
              </a:rPr>
              <a:t>Beautiful Dreamer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69F6F-DE47-7442-9FE4-C26A38642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7407"/>
          <a:stretch/>
        </p:blipFill>
        <p:spPr>
          <a:xfrm rot="16200000">
            <a:off x="2676529" y="-2671943"/>
            <a:ext cx="683894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65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05" y="591671"/>
            <a:ext cx="11295530" cy="4693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200" dirty="0">
                <a:latin typeface="Bookman Old Style" panose="02050604050505020204" pitchFamily="18" charset="0"/>
              </a:rPr>
              <a:t>God is </a:t>
            </a:r>
            <a:r>
              <a:rPr lang="en-US" sz="9200" b="1" i="1" dirty="0">
                <a:latin typeface="Bookman Old Style" panose="02050604050505020204" pitchFamily="18" charset="0"/>
              </a:rPr>
              <a:t>Merciful</a:t>
            </a:r>
            <a:endParaRPr lang="en-US" sz="9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200" dirty="0">
                <a:latin typeface="Bookman Old Style" panose="02050604050505020204" pitchFamily="18" charset="0"/>
              </a:rPr>
              <a:t>He holds back</a:t>
            </a:r>
          </a:p>
          <a:p>
            <a:pPr marL="0" indent="0" algn="ctr">
              <a:buNone/>
            </a:pPr>
            <a:r>
              <a:rPr lang="en-US" sz="9200" dirty="0">
                <a:latin typeface="Bookman Old Style" panose="02050604050505020204" pitchFamily="18" charset="0"/>
              </a:rPr>
              <a:t>punishment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599673" y="4148008"/>
            <a:ext cx="1513477" cy="2381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639503" y="5170073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3669434" y="5588254"/>
            <a:ext cx="650237" cy="1023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70572" y="6331188"/>
            <a:ext cx="3113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D78BA-8952-854C-99F5-5EFA9F3E981E}"/>
              </a:ext>
            </a:extLst>
          </p:cNvPr>
          <p:cNvSpPr txBox="1"/>
          <p:nvPr/>
        </p:nvSpPr>
        <p:spPr>
          <a:xfrm>
            <a:off x="11027229" y="926974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2713376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1" y="4879196"/>
            <a:ext cx="2624915" cy="1605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7BA06-6647-8343-9656-5153C0DFCA74}"/>
              </a:ext>
            </a:extLst>
          </p:cNvPr>
          <p:cNvSpPr txBox="1"/>
          <p:nvPr/>
        </p:nvSpPr>
        <p:spPr>
          <a:xfrm>
            <a:off x="9278330" y="6484657"/>
            <a:ext cx="2913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>
                <a:latin typeface="Bookman Old Style" panose="02050604050505020204" pitchFamily="18" charset="0"/>
              </a:rPr>
              <a:t>Ha-Vah-Na-</a:t>
            </a:r>
            <a:r>
              <a:rPr lang="en-US" sz="1600" dirty="0" err="1">
                <a:latin typeface="Bookman Old Style" panose="02050604050505020204" pitchFamily="18" charset="0"/>
              </a:rPr>
              <a:t>Gilah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5" y="373343"/>
            <a:ext cx="10515600" cy="6121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“But You, O Lord, </a:t>
            </a:r>
          </a:p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are a God</a:t>
            </a:r>
          </a:p>
          <a:p>
            <a:pPr marL="0" indent="0" algn="ctr">
              <a:buNone/>
            </a:pPr>
            <a:r>
              <a:rPr lang="en-US" sz="8000" b="1" i="1" dirty="0">
                <a:latin typeface="Bookman Old Style" panose="02050604050505020204" pitchFamily="18" charset="0"/>
              </a:rPr>
              <a:t>merciful</a:t>
            </a:r>
          </a:p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and gracious…”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Psalms 86 verse 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E29EBE-104B-F945-803C-CE994E86AEDD}"/>
              </a:ext>
            </a:extLst>
          </p:cNvPr>
          <p:cNvSpPr txBox="1"/>
          <p:nvPr/>
        </p:nvSpPr>
        <p:spPr>
          <a:xfrm>
            <a:off x="4906123" y="5998029"/>
            <a:ext cx="237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(Repeat Over and Over)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49BCBD-AFEE-4847-8D4E-052DCD224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r="15490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2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5730"/>
            <a:ext cx="10515600" cy="557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000" dirty="0">
                <a:latin typeface="Bookman Old Style" panose="02050604050505020204" pitchFamily="18" charset="0"/>
              </a:rPr>
              <a:t>God is </a:t>
            </a:r>
            <a:r>
              <a:rPr lang="en-US" sz="11000" b="1" i="1" dirty="0">
                <a:latin typeface="Bookman Old Style" panose="02050604050505020204" pitchFamily="18" charset="0"/>
              </a:rPr>
              <a:t>Near</a:t>
            </a:r>
            <a:r>
              <a:rPr lang="en-US" sz="11000" dirty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11000" dirty="0">
                <a:latin typeface="Bookman Old Style" panose="02050604050505020204" pitchFamily="18" charset="0"/>
              </a:rPr>
              <a:t>to all who</a:t>
            </a:r>
          </a:p>
          <a:p>
            <a:pPr marL="0" indent="0" algn="ctr">
              <a:buNone/>
            </a:pPr>
            <a:r>
              <a:rPr lang="en-US" sz="11000" dirty="0">
                <a:latin typeface="Bookman Old Style" panose="02050604050505020204" pitchFamily="18" charset="0"/>
              </a:rPr>
              <a:t>call upon Him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513082" y="4919339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1543013" y="5337520"/>
            <a:ext cx="650237" cy="1023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6400" y="6419009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56337-2EB8-214F-99FF-E398249A4148}"/>
              </a:ext>
            </a:extLst>
          </p:cNvPr>
          <p:cNvSpPr txBox="1"/>
          <p:nvPr/>
        </p:nvSpPr>
        <p:spPr>
          <a:xfrm>
            <a:off x="11026923" y="1163710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328626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51" y="4101315"/>
            <a:ext cx="2771893" cy="19166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6" y="521260"/>
            <a:ext cx="10775576" cy="5610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“The LORD is </a:t>
            </a:r>
            <a:r>
              <a:rPr lang="en-US" sz="6600" b="1" i="1" dirty="0">
                <a:latin typeface="Bookman Old Style" panose="02050604050505020204" pitchFamily="18" charset="0"/>
              </a:rPr>
              <a:t>near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to all who call on Him, 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to all who call on Him 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in truth.”</a:t>
            </a:r>
          </a:p>
          <a:p>
            <a:pPr marL="0" indent="0" algn="ctr">
              <a:buNone/>
            </a:pPr>
            <a:r>
              <a:rPr lang="en-US" sz="4401" dirty="0">
                <a:latin typeface="Bookman Old Style" panose="02050604050505020204" pitchFamily="18" charset="0"/>
              </a:rPr>
              <a:t>Psalms 145</a:t>
            </a:r>
          </a:p>
          <a:p>
            <a:pPr marL="0" indent="0" algn="ctr">
              <a:buNone/>
            </a:pPr>
            <a:r>
              <a:rPr lang="en-US" sz="4401" dirty="0">
                <a:latin typeface="Bookman Old Style" panose="02050604050505020204" pitchFamily="18" charset="0"/>
              </a:rPr>
              <a:t>Psalms 145 verse18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F8EC4-3994-A049-AF04-C46B9BD05320}"/>
              </a:ext>
            </a:extLst>
          </p:cNvPr>
          <p:cNvSpPr txBox="1"/>
          <p:nvPr/>
        </p:nvSpPr>
        <p:spPr>
          <a:xfrm>
            <a:off x="7282543" y="6336740"/>
            <a:ext cx="562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>
                <a:latin typeface="Bookman Old Style" panose="02050604050505020204" pitchFamily="18" charset="0"/>
              </a:rPr>
              <a:t>She’ll Be Coming Around The Mountain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5EAF15-BFC3-8243-825D-44B7D5F67177}"/>
              </a:ext>
            </a:extLst>
          </p:cNvPr>
          <p:cNvSpPr txBox="1"/>
          <p:nvPr/>
        </p:nvSpPr>
        <p:spPr>
          <a:xfrm>
            <a:off x="11480082" y="133670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(2x)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D018585-B95F-FB4F-9C15-546F1B6EE4C7}"/>
              </a:ext>
            </a:extLst>
          </p:cNvPr>
          <p:cNvSpPr/>
          <p:nvPr/>
        </p:nvSpPr>
        <p:spPr>
          <a:xfrm>
            <a:off x="11168749" y="718453"/>
            <a:ext cx="315686" cy="169817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BFBE7-C42D-8349-91BC-D3C593414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6689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3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224" y="696071"/>
            <a:ext cx="10515600" cy="56912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God’s </a:t>
            </a:r>
            <a:r>
              <a:rPr lang="en-US" sz="9601" b="1" i="1" dirty="0">
                <a:latin typeface="Bookman Old Style" panose="02050604050505020204" pitchFamily="18" charset="0"/>
              </a:rPr>
              <a:t>Omnipotent</a:t>
            </a:r>
            <a:r>
              <a:rPr lang="en-US" sz="9601" dirty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He is all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powerful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599673" y="4148008"/>
            <a:ext cx="1513477" cy="2381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10051866" y="5347136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11149706" y="5447057"/>
            <a:ext cx="650237" cy="102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469D24-04A6-9A4D-A19C-19ADDFB1C596}"/>
              </a:ext>
            </a:extLst>
          </p:cNvPr>
          <p:cNvSpPr txBox="1"/>
          <p:nvPr/>
        </p:nvSpPr>
        <p:spPr>
          <a:xfrm>
            <a:off x="9394372" y="6394297"/>
            <a:ext cx="308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1F11A-E92E-8546-B2A2-FCFFB69FDECE}"/>
              </a:ext>
            </a:extLst>
          </p:cNvPr>
          <p:cNvSpPr txBox="1"/>
          <p:nvPr/>
        </p:nvSpPr>
        <p:spPr>
          <a:xfrm>
            <a:off x="10900762" y="2396020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227001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465" y="249934"/>
            <a:ext cx="117930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Bookman Old Style" panose="02050604050505020204" pitchFamily="18" charset="0"/>
              </a:rPr>
              <a:t>He who dwells in the </a:t>
            </a:r>
          </a:p>
          <a:p>
            <a:pPr algn="ctr"/>
            <a:r>
              <a:rPr lang="en-US" sz="7200" dirty="0">
                <a:latin typeface="Bookman Old Style" panose="02050604050505020204" pitchFamily="18" charset="0"/>
              </a:rPr>
              <a:t>secret place of the </a:t>
            </a:r>
          </a:p>
          <a:p>
            <a:pPr algn="ctr"/>
            <a:r>
              <a:rPr lang="en-US" sz="7200" dirty="0">
                <a:latin typeface="Bookman Old Style" panose="02050604050505020204" pitchFamily="18" charset="0"/>
              </a:rPr>
              <a:t>Most High shall </a:t>
            </a:r>
            <a:r>
              <a:rPr lang="en-US" sz="7200" b="1" i="1" dirty="0">
                <a:latin typeface="Bookman Old Style" panose="02050604050505020204" pitchFamily="18" charset="0"/>
              </a:rPr>
              <a:t>abide </a:t>
            </a:r>
          </a:p>
          <a:p>
            <a:pPr algn="ctr"/>
            <a:r>
              <a:rPr lang="en-US" sz="7200" dirty="0">
                <a:latin typeface="Bookman Old Style" panose="02050604050505020204" pitchFamily="18" charset="0"/>
              </a:rPr>
              <a:t>under the shadow </a:t>
            </a:r>
          </a:p>
          <a:p>
            <a:pPr algn="ctr"/>
            <a:r>
              <a:rPr lang="en-US" sz="7200" dirty="0">
                <a:latin typeface="Bookman Old Style" panose="02050604050505020204" pitchFamily="18" charset="0"/>
              </a:rPr>
              <a:t>of the </a:t>
            </a:r>
            <a:r>
              <a:rPr lang="en-US" sz="7200" b="1" i="1" dirty="0">
                <a:latin typeface="Bookman Old Style" panose="02050604050505020204" pitchFamily="18" charset="0"/>
              </a:rPr>
              <a:t>Almighty</a:t>
            </a:r>
            <a:r>
              <a:rPr lang="en-US" sz="7200" dirty="0"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Psalms 91 verse 1 (3x)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836" y="5075801"/>
            <a:ext cx="2140964" cy="1435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1FB46-0C4D-F24C-A938-152B48D590FE}"/>
              </a:ext>
            </a:extLst>
          </p:cNvPr>
          <p:cNvSpPr txBox="1"/>
          <p:nvPr/>
        </p:nvSpPr>
        <p:spPr>
          <a:xfrm>
            <a:off x="8871857" y="6585637"/>
            <a:ext cx="367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man Old Style" panose="02050604050505020204" pitchFamily="18" charset="0"/>
              </a:rPr>
              <a:t>Tune: Nothing but the Blood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6F1C8-0F16-814F-B4AE-10A565DB9A68}"/>
              </a:ext>
            </a:extLst>
          </p:cNvPr>
          <p:cNvSpPr txBox="1"/>
          <p:nvPr/>
        </p:nvSpPr>
        <p:spPr>
          <a:xfrm>
            <a:off x="3756623" y="6436243"/>
            <a:ext cx="387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Finish with: My God is Almighty!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F1BF2C-CF9A-7845-AF21-4AB28375DA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6" t="10476" r="5762" b="207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19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" y="5133163"/>
            <a:ext cx="2642685" cy="14613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486" y="432763"/>
            <a:ext cx="10515600" cy="54626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500" dirty="0">
                <a:latin typeface="Bookman Old Style" panose="02050604050505020204" pitchFamily="18" charset="0"/>
              </a:rPr>
              <a:t>“… All </a:t>
            </a:r>
            <a:r>
              <a:rPr lang="en-US" sz="9500" b="1" i="1" dirty="0">
                <a:latin typeface="Bookman Old Style" panose="02050604050505020204" pitchFamily="18" charset="0"/>
              </a:rPr>
              <a:t>power</a:t>
            </a:r>
            <a:r>
              <a:rPr lang="en-US" sz="9500" dirty="0">
                <a:latin typeface="Bookman Old Style" panose="02050604050505020204" pitchFamily="18" charset="0"/>
              </a:rPr>
              <a:t> is</a:t>
            </a:r>
          </a:p>
          <a:p>
            <a:pPr marL="0" indent="0" algn="ctr">
              <a:buNone/>
            </a:pPr>
            <a:r>
              <a:rPr lang="en-US" sz="9500" dirty="0">
                <a:latin typeface="Bookman Old Style" panose="02050604050505020204" pitchFamily="18" charset="0"/>
              </a:rPr>
              <a:t>given unto Me</a:t>
            </a:r>
          </a:p>
          <a:p>
            <a:pPr marL="0" indent="0" algn="ctr">
              <a:buNone/>
            </a:pPr>
            <a:r>
              <a:rPr lang="en-US" sz="9500" dirty="0">
                <a:latin typeface="Bookman Old Style" panose="02050604050505020204" pitchFamily="18" charset="0"/>
              </a:rPr>
              <a:t>in heaven</a:t>
            </a:r>
          </a:p>
          <a:p>
            <a:pPr marL="0" indent="0" algn="ctr">
              <a:buNone/>
            </a:pPr>
            <a:r>
              <a:rPr lang="en-US" sz="9500" dirty="0">
                <a:latin typeface="Bookman Old Style" panose="02050604050505020204" pitchFamily="18" charset="0"/>
              </a:rPr>
              <a:t>and in earth.”</a:t>
            </a:r>
          </a:p>
          <a:p>
            <a:pPr marL="0" indent="0" algn="ctr">
              <a:buNone/>
            </a:pPr>
            <a:r>
              <a:rPr lang="en-US" sz="4800" dirty="0">
                <a:latin typeface="Bookman Old Style" panose="02050604050505020204" pitchFamily="18" charset="0"/>
              </a:rPr>
              <a:t>Matthew 28 and verse 18b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6871B-6E6E-7E44-960A-26184B220A9F}"/>
              </a:ext>
            </a:extLst>
          </p:cNvPr>
          <p:cNvSpPr txBox="1"/>
          <p:nvPr/>
        </p:nvSpPr>
        <p:spPr>
          <a:xfrm>
            <a:off x="7620000" y="6425237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When Johnny Comes Marching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A8478-DF04-524F-A67B-163A74416A50}"/>
              </a:ext>
            </a:extLst>
          </p:cNvPr>
          <p:cNvSpPr txBox="1"/>
          <p:nvPr/>
        </p:nvSpPr>
        <p:spPr>
          <a:xfrm>
            <a:off x="5601283" y="5863838"/>
            <a:ext cx="207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(Repeat above)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ECF43-0A03-F041-BED2-23A3DC671E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4292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17" y="1489449"/>
            <a:ext cx="10515600" cy="2894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500" dirty="0">
                <a:latin typeface="Bookman Old Style" panose="02050604050505020204" pitchFamily="18" charset="0"/>
              </a:rPr>
              <a:t>God’s </a:t>
            </a:r>
            <a:r>
              <a:rPr lang="en-US" sz="7500" b="1" i="1" dirty="0">
                <a:latin typeface="Bookman Old Style" panose="02050604050505020204" pitchFamily="18" charset="0"/>
              </a:rPr>
              <a:t>Omniscient</a:t>
            </a:r>
            <a:endParaRPr lang="en-US" sz="75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7500" dirty="0">
                <a:latin typeface="Bookman Old Style" panose="02050604050505020204" pitchFamily="18" charset="0"/>
              </a:rPr>
              <a:t>All knowing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599673" y="4148008"/>
            <a:ext cx="1513477" cy="2381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639503" y="5170073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3669434" y="5588254"/>
            <a:ext cx="650237" cy="1023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3174" y="6423521"/>
            <a:ext cx="2938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E97A6-E539-2945-B19F-933097BE300F}"/>
              </a:ext>
            </a:extLst>
          </p:cNvPr>
          <p:cNvSpPr txBox="1"/>
          <p:nvPr/>
        </p:nvSpPr>
        <p:spPr>
          <a:xfrm>
            <a:off x="11124893" y="1664414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E81BC-4196-2B4B-B3DE-1137E12DAF4F}"/>
              </a:ext>
            </a:extLst>
          </p:cNvPr>
          <p:cNvSpPr txBox="1"/>
          <p:nvPr/>
        </p:nvSpPr>
        <p:spPr>
          <a:xfrm>
            <a:off x="11124894" y="300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283516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363" y="708877"/>
            <a:ext cx="10515600" cy="57719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“Great is our Lord, 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And abundant in strength;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His understanding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Is infinite.”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Psalms 147 verse 5…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0" y="4588522"/>
            <a:ext cx="2636734" cy="1458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F551E7-283D-7A45-97F4-17AC945861DF}"/>
              </a:ext>
            </a:extLst>
          </p:cNvPr>
          <p:cNvSpPr txBox="1"/>
          <p:nvPr/>
        </p:nvSpPr>
        <p:spPr>
          <a:xfrm>
            <a:off x="8240485" y="6365994"/>
            <a:ext cx="428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London Bridge is Falling Down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8C7BA-9CC7-464C-8ED7-87436CE3DC33}"/>
              </a:ext>
            </a:extLst>
          </p:cNvPr>
          <p:cNvSpPr txBox="1"/>
          <p:nvPr/>
        </p:nvSpPr>
        <p:spPr>
          <a:xfrm>
            <a:off x="9916732" y="562319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3745288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73" y="1928066"/>
            <a:ext cx="10697455" cy="3001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God’s </a:t>
            </a:r>
            <a:r>
              <a:rPr lang="en-US" sz="7200" b="1" i="1" dirty="0">
                <a:latin typeface="Bookman Old Style" panose="02050604050505020204" pitchFamily="18" charset="0"/>
              </a:rPr>
              <a:t>Omnipresent</a:t>
            </a:r>
            <a:endParaRPr lang="en-US" sz="7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Everywhere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599673" y="4148008"/>
            <a:ext cx="1513477" cy="2381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10051866" y="5347136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11149706" y="5447057"/>
            <a:ext cx="650237" cy="1023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725605-2AAE-1C46-9C78-597A1C42B6C2}"/>
              </a:ext>
            </a:extLst>
          </p:cNvPr>
          <p:cNvSpPr txBox="1"/>
          <p:nvPr/>
        </p:nvSpPr>
        <p:spPr>
          <a:xfrm>
            <a:off x="9274629" y="6398680"/>
            <a:ext cx="3145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5935E-76C2-1A4D-92FA-CAA456E066D1}"/>
              </a:ext>
            </a:extLst>
          </p:cNvPr>
          <p:cNvSpPr txBox="1"/>
          <p:nvPr/>
        </p:nvSpPr>
        <p:spPr>
          <a:xfrm>
            <a:off x="11046317" y="2162357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B0BD9-0385-CA44-B155-DDAEC441D048}"/>
              </a:ext>
            </a:extLst>
          </p:cNvPr>
          <p:cNvSpPr txBox="1"/>
          <p:nvPr/>
        </p:nvSpPr>
        <p:spPr>
          <a:xfrm>
            <a:off x="11046317" y="3361201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955827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319" y="5043456"/>
            <a:ext cx="1976558" cy="1319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98" y="497541"/>
            <a:ext cx="10515600" cy="586291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“… Do I not fill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The heavens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And the earth?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Declares the Lord.”</a:t>
            </a:r>
          </a:p>
          <a:p>
            <a:pPr marL="0" indent="0" algn="ctr">
              <a:buNone/>
            </a:pPr>
            <a:r>
              <a:rPr lang="en-US" sz="4800" dirty="0">
                <a:latin typeface="Bookman Old Style" panose="02050604050505020204" pitchFamily="18" charset="0"/>
              </a:rPr>
              <a:t>Jeremiah 23:24b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FAC00-50B2-5D40-8AC9-86DD1D033409}"/>
              </a:ext>
            </a:extLst>
          </p:cNvPr>
          <p:cNvSpPr txBox="1"/>
          <p:nvPr/>
        </p:nvSpPr>
        <p:spPr>
          <a:xfrm>
            <a:off x="7663543" y="6364802"/>
            <a:ext cx="511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>
                <a:latin typeface="Bookman Old Style" panose="02050604050505020204" pitchFamily="18" charset="0"/>
              </a:rPr>
              <a:t>Nobody Knows The Trouble I’ve Seen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5F063-2CFC-044B-9235-1FAC7C8613EC}"/>
              </a:ext>
            </a:extLst>
          </p:cNvPr>
          <p:cNvSpPr txBox="1"/>
          <p:nvPr/>
        </p:nvSpPr>
        <p:spPr>
          <a:xfrm>
            <a:off x="8544980" y="5500297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5A3B7-8560-DB4C-B927-B002763B0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r="16450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AF7720-2E5B-4246-84C4-4411697FC874}"/>
              </a:ext>
            </a:extLst>
          </p:cNvPr>
          <p:cNvSpPr/>
          <p:nvPr/>
        </p:nvSpPr>
        <p:spPr>
          <a:xfrm>
            <a:off x="7811088" y="5589110"/>
            <a:ext cx="292100" cy="468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4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411" y="951566"/>
            <a:ext cx="10515600" cy="4844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is </a:t>
            </a:r>
            <a:r>
              <a:rPr lang="en-US" sz="9601" b="1" i="1" dirty="0">
                <a:latin typeface="Bookman Old Style" panose="02050604050505020204" pitchFamily="18" charset="0"/>
              </a:rPr>
              <a:t>Peace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and He gives us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His peace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599673" y="4148008"/>
            <a:ext cx="1513477" cy="2381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639503" y="5170073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3669434" y="5588254"/>
            <a:ext cx="650237" cy="102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839B08-6E41-2747-AD91-B78A5811F4D7}"/>
              </a:ext>
            </a:extLst>
          </p:cNvPr>
          <p:cNvSpPr txBox="1"/>
          <p:nvPr/>
        </p:nvSpPr>
        <p:spPr>
          <a:xfrm>
            <a:off x="8948374" y="6423521"/>
            <a:ext cx="315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80F78-6596-9E4F-B997-1BB81B5FC3C9}"/>
              </a:ext>
            </a:extLst>
          </p:cNvPr>
          <p:cNvSpPr txBox="1"/>
          <p:nvPr/>
        </p:nvSpPr>
        <p:spPr>
          <a:xfrm>
            <a:off x="10798321" y="1414081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2912843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4026"/>
            <a:ext cx="10515600" cy="56509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“</a:t>
            </a:r>
            <a:r>
              <a:rPr lang="en-US" sz="8800" b="1" dirty="0">
                <a:latin typeface="Bookman Old Style" panose="02050604050505020204" pitchFamily="18" charset="0"/>
              </a:rPr>
              <a:t>Peace</a:t>
            </a:r>
            <a:r>
              <a:rPr lang="en-US" sz="8800" dirty="0">
                <a:latin typeface="Bookman Old Style" panose="02050604050505020204" pitchFamily="18" charset="0"/>
              </a:rPr>
              <a:t> I leave 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with you, 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My </a:t>
            </a:r>
            <a:r>
              <a:rPr lang="en-US" sz="8800" b="1" dirty="0">
                <a:latin typeface="Bookman Old Style" panose="02050604050505020204" pitchFamily="18" charset="0"/>
              </a:rPr>
              <a:t>peace</a:t>
            </a:r>
            <a:r>
              <a:rPr lang="en-US" sz="8800" dirty="0">
                <a:latin typeface="Bookman Old Style" panose="02050604050505020204" pitchFamily="18" charset="0"/>
              </a:rPr>
              <a:t> I give 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to you;” 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John 14:27a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0" y="4693024"/>
            <a:ext cx="3063999" cy="1694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958F6E-CAB7-284C-A18F-A5096D1B2651}"/>
              </a:ext>
            </a:extLst>
          </p:cNvPr>
          <p:cNvSpPr txBox="1"/>
          <p:nvPr/>
        </p:nvSpPr>
        <p:spPr>
          <a:xfrm>
            <a:off x="8371115" y="6387353"/>
            <a:ext cx="4076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Battle Hymn of the Republic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129F7-D9E4-1948-926F-CC379E20A645}"/>
              </a:ext>
            </a:extLst>
          </p:cNvPr>
          <p:cNvSpPr txBox="1"/>
          <p:nvPr/>
        </p:nvSpPr>
        <p:spPr>
          <a:xfrm>
            <a:off x="8686494" y="4369858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(3X)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36D78-2836-EB4A-A10A-705206A9D02F}"/>
              </a:ext>
            </a:extLst>
          </p:cNvPr>
          <p:cNvSpPr/>
          <p:nvPr/>
        </p:nvSpPr>
        <p:spPr>
          <a:xfrm>
            <a:off x="7827132" y="5213617"/>
            <a:ext cx="643768" cy="65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89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4331"/>
            <a:ext cx="10515600" cy="4521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God is </a:t>
            </a:r>
            <a:r>
              <a:rPr lang="en-US" sz="8800" b="1" i="1" dirty="0">
                <a:latin typeface="Bookman Old Style" panose="02050604050505020204" pitchFamily="18" charset="0"/>
              </a:rPr>
              <a:t>Quick</a:t>
            </a:r>
            <a:endParaRPr lang="en-US" sz="88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He’s not slow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about His word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3896802" y="4837027"/>
            <a:ext cx="1212935" cy="1908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5406349" y="5084698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6456684" y="5464146"/>
            <a:ext cx="650237" cy="1023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82D68-2BC1-FE4D-B6F7-5814044B26E2}"/>
              </a:ext>
            </a:extLst>
          </p:cNvPr>
          <p:cNvSpPr txBox="1"/>
          <p:nvPr/>
        </p:nvSpPr>
        <p:spPr>
          <a:xfrm>
            <a:off x="9296400" y="6376358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1E829-91FC-B24C-95DC-A9359D5C117E}"/>
              </a:ext>
            </a:extLst>
          </p:cNvPr>
          <p:cNvSpPr txBox="1"/>
          <p:nvPr/>
        </p:nvSpPr>
        <p:spPr>
          <a:xfrm>
            <a:off x="10885561" y="3802922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7CB07-E7A6-264B-B2A1-899D8433A68C}"/>
              </a:ext>
            </a:extLst>
          </p:cNvPr>
          <p:cNvSpPr txBox="1"/>
          <p:nvPr/>
        </p:nvSpPr>
        <p:spPr>
          <a:xfrm>
            <a:off x="10885562" y="1229487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331093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47" y="562881"/>
            <a:ext cx="10515600" cy="5987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“The Lord is</a:t>
            </a:r>
          </a:p>
          <a:p>
            <a:pPr marL="0" indent="0" algn="ctr">
              <a:buNone/>
            </a:pPr>
            <a:r>
              <a:rPr lang="en-US" sz="8000" b="1" i="1" dirty="0">
                <a:latin typeface="Bookman Old Style" panose="02050604050505020204" pitchFamily="18" charset="0"/>
              </a:rPr>
              <a:t>not slow </a:t>
            </a:r>
            <a:r>
              <a:rPr lang="en-US" sz="8000" dirty="0">
                <a:latin typeface="Bookman Old Style" panose="02050604050505020204" pitchFamily="18" charset="0"/>
              </a:rPr>
              <a:t>about His </a:t>
            </a:r>
          </a:p>
          <a:p>
            <a:pPr marL="0" indent="0" algn="ctr">
              <a:buNone/>
            </a:pPr>
            <a:r>
              <a:rPr lang="en-US" sz="8000" dirty="0">
                <a:latin typeface="Bookman Old Style" panose="02050604050505020204" pitchFamily="18" charset="0"/>
              </a:rPr>
              <a:t>promise, …”</a:t>
            </a:r>
          </a:p>
          <a:p>
            <a:pPr marL="0" indent="0" algn="ctr">
              <a:buNone/>
            </a:pPr>
            <a:r>
              <a:rPr lang="en-US" sz="4000" dirty="0">
                <a:latin typeface="Bookman Old Style" panose="02050604050505020204" pitchFamily="18" charset="0"/>
              </a:rPr>
              <a:t>2 Peter Chapter 3 and verse 9a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9" y="4975944"/>
            <a:ext cx="3068491" cy="1696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D05CF-F26E-6645-95FA-5AE5A62298BB}"/>
              </a:ext>
            </a:extLst>
          </p:cNvPr>
          <p:cNvSpPr txBox="1"/>
          <p:nvPr/>
        </p:nvSpPr>
        <p:spPr>
          <a:xfrm>
            <a:off x="8665029" y="6380721"/>
            <a:ext cx="3995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The Farmer in the 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7E3CB-17E1-7B41-9F0F-67EDDE38DC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r="17647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13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4840"/>
            <a:ext cx="10515600" cy="4521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God is </a:t>
            </a:r>
            <a:r>
              <a:rPr lang="en-US" sz="8800" b="1" i="1" dirty="0">
                <a:latin typeface="Bookman Old Style" panose="02050604050505020204" pitchFamily="18" charset="0"/>
              </a:rPr>
              <a:t>Quiet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And He Speaks in His stillness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3896802" y="4837027"/>
            <a:ext cx="1212935" cy="1908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5406349" y="5084698"/>
            <a:ext cx="650237" cy="102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6456684" y="5464146"/>
            <a:ext cx="650237" cy="1023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E216C5-FD04-D446-832C-D0396966A047}"/>
              </a:ext>
            </a:extLst>
          </p:cNvPr>
          <p:cNvSpPr txBox="1"/>
          <p:nvPr/>
        </p:nvSpPr>
        <p:spPr>
          <a:xfrm>
            <a:off x="9285833" y="6376358"/>
            <a:ext cx="301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CCEA0-0C38-0143-884A-ABF438150211}"/>
              </a:ext>
            </a:extLst>
          </p:cNvPr>
          <p:cNvSpPr txBox="1"/>
          <p:nvPr/>
        </p:nvSpPr>
        <p:spPr>
          <a:xfrm>
            <a:off x="11048694" y="1381424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24985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423" y="726141"/>
            <a:ext cx="102466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Bookman Old Style" panose="02050604050505020204" pitchFamily="18" charset="0"/>
              </a:rPr>
              <a:t>God is The </a:t>
            </a:r>
            <a:r>
              <a:rPr lang="en-US" sz="8000" b="1" i="1" dirty="0">
                <a:latin typeface="Bookman Old Style" panose="02050604050505020204" pitchFamily="18" charset="0"/>
              </a:rPr>
              <a:t>Alpha</a:t>
            </a:r>
          </a:p>
          <a:p>
            <a:pPr algn="ctr"/>
            <a:r>
              <a:rPr lang="en-US" sz="8000" dirty="0">
                <a:latin typeface="Bookman Old Style" panose="02050604050505020204" pitchFamily="18" charset="0"/>
              </a:rPr>
              <a:t>And The </a:t>
            </a:r>
            <a:r>
              <a:rPr lang="en-US" sz="8000" b="1" i="1" dirty="0">
                <a:latin typeface="Bookman Old Style" panose="02050604050505020204" pitchFamily="18" charset="0"/>
              </a:rPr>
              <a:t>Omega</a:t>
            </a:r>
          </a:p>
          <a:p>
            <a:pPr algn="ctr"/>
            <a:r>
              <a:rPr lang="en-US" sz="8000" dirty="0">
                <a:latin typeface="Bookman Old Style" panose="02050604050505020204" pitchFamily="18" charset="0"/>
              </a:rPr>
              <a:t>He is The First</a:t>
            </a:r>
          </a:p>
          <a:p>
            <a:pPr algn="ctr"/>
            <a:r>
              <a:rPr lang="en-US" sz="8000" dirty="0">
                <a:latin typeface="Bookman Old Style" panose="02050604050505020204" pitchFamily="18" charset="0"/>
              </a:rPr>
              <a:t>And He is The Last.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464">
            <a:off x="309087" y="1867264"/>
            <a:ext cx="1737995" cy="2734509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628093" y="6256481"/>
            <a:ext cx="406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Tune: Are you sleeping.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F4617-D42D-FE4C-AE8F-772818F0FABF}"/>
              </a:ext>
            </a:extLst>
          </p:cNvPr>
          <p:cNvSpPr txBox="1"/>
          <p:nvPr/>
        </p:nvSpPr>
        <p:spPr>
          <a:xfrm>
            <a:off x="11190361" y="481220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333585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47" y="562881"/>
            <a:ext cx="10515600" cy="5987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And behold, a </a:t>
            </a:r>
            <a:r>
              <a:rPr lang="en-US" sz="9601" b="1" i="1" dirty="0">
                <a:latin typeface="Bookman Old Style" panose="02050604050505020204" pitchFamily="18" charset="0"/>
              </a:rPr>
              <a:t>still small voice </a:t>
            </a:r>
            <a:r>
              <a:rPr lang="en-US" sz="9601" dirty="0">
                <a:latin typeface="Bookman Old Style" panose="02050604050505020204" pitchFamily="18" charset="0"/>
              </a:rPr>
              <a:t>came to him… </a:t>
            </a:r>
          </a:p>
          <a:p>
            <a:pPr marL="0" indent="0" algn="ctr">
              <a:buNone/>
            </a:pPr>
            <a:r>
              <a:rPr lang="en-US" sz="4800" dirty="0">
                <a:latin typeface="Bookman Old Style" panose="02050604050505020204" pitchFamily="18" charset="0"/>
              </a:rPr>
              <a:t>1 Kings 19 and 13b</a:t>
            </a:r>
          </a:p>
          <a:p>
            <a:pPr marL="0" indent="0" algn="ctr">
              <a:buNone/>
            </a:pPr>
            <a:r>
              <a:rPr lang="en-US" sz="4800" dirty="0">
                <a:latin typeface="Bookman Old Style" panose="02050604050505020204" pitchFamily="18" charset="0"/>
              </a:rPr>
              <a:t>1 Kings 19:13b</a:t>
            </a:r>
          </a:p>
          <a:p>
            <a:pPr marL="0" indent="0" algn="ctr">
              <a:buNone/>
            </a:pPr>
            <a:endParaRPr lang="en-US" sz="48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2" y="4799238"/>
            <a:ext cx="2385574" cy="1319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39A61E-F330-CF4B-99D9-126BB95C7FD9}"/>
              </a:ext>
            </a:extLst>
          </p:cNvPr>
          <p:cNvSpPr txBox="1"/>
          <p:nvPr/>
        </p:nvSpPr>
        <p:spPr>
          <a:xfrm>
            <a:off x="10192121" y="6380721"/>
            <a:ext cx="2528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 err="1">
                <a:latin typeface="Bookman Old Style" panose="02050604050505020204" pitchFamily="18" charset="0"/>
              </a:rPr>
              <a:t>Eidelweis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30981-B05B-0A43-B695-8A9ECD6B2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r="17885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01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4366"/>
            <a:ext cx="10515600" cy="5664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God is </a:t>
            </a:r>
          </a:p>
          <a:p>
            <a:pPr marL="0" indent="0" algn="ctr">
              <a:buNone/>
            </a:pPr>
            <a:r>
              <a:rPr lang="en-US" sz="8800" b="1" i="1" dirty="0">
                <a:latin typeface="Bookman Old Style" panose="02050604050505020204" pitchFamily="18" charset="0"/>
              </a:rPr>
              <a:t>Righteous</a:t>
            </a:r>
            <a:endParaRPr lang="en-US" sz="88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And He gives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His righteousness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857766" y="2107270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245940" y="897501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141">
            <a:off x="11111536" y="5270766"/>
            <a:ext cx="650237" cy="102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6F204-6CC5-D94B-82F5-FF7B49D4F512}"/>
              </a:ext>
            </a:extLst>
          </p:cNvPr>
          <p:cNvSpPr txBox="1"/>
          <p:nvPr/>
        </p:nvSpPr>
        <p:spPr>
          <a:xfrm>
            <a:off x="9209314" y="6363634"/>
            <a:ext cx="3135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3BA6B-88CE-5F46-BEE9-B3E940A5005B}"/>
              </a:ext>
            </a:extLst>
          </p:cNvPr>
          <p:cNvSpPr txBox="1"/>
          <p:nvPr/>
        </p:nvSpPr>
        <p:spPr>
          <a:xfrm>
            <a:off x="10953718" y="2099881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788064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34" y="4819372"/>
            <a:ext cx="2695350" cy="14904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548154"/>
            <a:ext cx="11349317" cy="5960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“Gracious is the LORD, and </a:t>
            </a:r>
            <a:r>
              <a:rPr lang="en-US" sz="9601" b="1" i="1" dirty="0">
                <a:latin typeface="Bookman Old Style" panose="02050604050505020204" pitchFamily="18" charset="0"/>
              </a:rPr>
              <a:t>righteous</a:t>
            </a:r>
            <a:r>
              <a:rPr lang="en-US" sz="9601" dirty="0">
                <a:latin typeface="Bookman Old Style" panose="02050604050505020204" pitchFamily="18" charset="0"/>
              </a:rPr>
              <a:t>…”</a:t>
            </a:r>
          </a:p>
          <a:p>
            <a:pPr marL="0" indent="0" algn="ctr">
              <a:buNone/>
            </a:pPr>
            <a:r>
              <a:rPr lang="en-US" sz="4401" dirty="0">
                <a:latin typeface="Bookman Old Style" panose="02050604050505020204" pitchFamily="18" charset="0"/>
              </a:rPr>
              <a:t>Psalms 116:5a</a:t>
            </a:r>
          </a:p>
          <a:p>
            <a:pPr marL="0" indent="0" algn="ctr">
              <a:buNone/>
            </a:pPr>
            <a:r>
              <a:rPr lang="en-US" dirty="0">
                <a:latin typeface="Bookman Old Style" panose="02050604050505020204" pitchFamily="18" charset="0"/>
              </a:rPr>
              <a:t>Righteous is the LORD!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CF4F0-04A5-9340-AFC0-BEC72619999C}"/>
              </a:ext>
            </a:extLst>
          </p:cNvPr>
          <p:cNvSpPr txBox="1"/>
          <p:nvPr/>
        </p:nvSpPr>
        <p:spPr>
          <a:xfrm>
            <a:off x="8684024" y="6362993"/>
            <a:ext cx="3747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>
                <a:latin typeface="Bookman Old Style" panose="02050604050505020204" pitchFamily="18" charset="0"/>
              </a:rPr>
              <a:t>Row-Row-Row Your Boat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F321B-C906-3141-8808-8BDBA878B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r="16689"/>
          <a:stretch/>
        </p:blipFill>
        <p:spPr>
          <a:xfrm rot="16200000">
            <a:off x="2651490" y="-2651490"/>
            <a:ext cx="6858000" cy="1216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34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97" y="561601"/>
            <a:ext cx="11443447" cy="42389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God is </a:t>
            </a:r>
            <a:r>
              <a:rPr lang="en-US" sz="8800" b="1" i="1" dirty="0">
                <a:latin typeface="Bookman Old Style" panose="02050604050505020204" pitchFamily="18" charset="0"/>
              </a:rPr>
              <a:t>Sovereign</a:t>
            </a:r>
            <a:endParaRPr lang="en-US" sz="88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He controls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everything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3896802" y="4837027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5406349" y="5084698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6456684" y="5464146"/>
            <a:ext cx="650237" cy="102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07AA22-FF28-834E-B7F7-49E631D9FB0C}"/>
              </a:ext>
            </a:extLst>
          </p:cNvPr>
          <p:cNvSpPr txBox="1"/>
          <p:nvPr/>
        </p:nvSpPr>
        <p:spPr>
          <a:xfrm>
            <a:off x="9405257" y="6296399"/>
            <a:ext cx="2786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A1BE0-BF5D-204D-9DB2-34BC95BB7A32}"/>
              </a:ext>
            </a:extLst>
          </p:cNvPr>
          <p:cNvSpPr txBox="1"/>
          <p:nvPr/>
        </p:nvSpPr>
        <p:spPr>
          <a:xfrm>
            <a:off x="11103123" y="945996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747651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59" y="548154"/>
            <a:ext cx="11739282" cy="5960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“…Thine is the kingdom, 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O Lord, 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and thou art exalted </a:t>
            </a:r>
          </a:p>
          <a:p>
            <a:pPr marL="0" indent="0" algn="ctr">
              <a:buNone/>
            </a:pPr>
            <a:r>
              <a:rPr lang="en-US" sz="7200" b="1" i="1" dirty="0">
                <a:latin typeface="Bookman Old Style" panose="02050604050505020204" pitchFamily="18" charset="0"/>
              </a:rPr>
              <a:t>as head above all</a:t>
            </a:r>
            <a:r>
              <a:rPr lang="en-US" sz="7200" dirty="0">
                <a:latin typeface="Bookman Old Style" panose="02050604050505020204" pitchFamily="18" charset="0"/>
              </a:rPr>
              <a:t>.”</a:t>
            </a:r>
          </a:p>
          <a:p>
            <a:pPr marL="0" indent="0" algn="ctr">
              <a:buNone/>
            </a:pPr>
            <a:r>
              <a:rPr lang="en-US" sz="4401" dirty="0">
                <a:latin typeface="Bookman Old Style" panose="02050604050505020204" pitchFamily="18" charset="0"/>
              </a:rPr>
              <a:t>1 Chronicles 29:11c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5023330"/>
            <a:ext cx="3161320" cy="1748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FF3970-67AC-FD40-9428-4B53F785808B}"/>
              </a:ext>
            </a:extLst>
          </p:cNvPr>
          <p:cNvSpPr txBox="1"/>
          <p:nvPr/>
        </p:nvSpPr>
        <p:spPr>
          <a:xfrm>
            <a:off x="7717971" y="6400264"/>
            <a:ext cx="5166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>
                <a:latin typeface="Bookman Old Style" panose="02050604050505020204" pitchFamily="18" charset="0"/>
              </a:rPr>
              <a:t>When the Saints Come Marching In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FBF8C8-80F8-CF47-9BE1-8F2A7FAD3C8D}"/>
              </a:ext>
            </a:extLst>
          </p:cNvPr>
          <p:cNvSpPr/>
          <p:nvPr/>
        </p:nvSpPr>
        <p:spPr>
          <a:xfrm>
            <a:off x="9274598" y="5081090"/>
            <a:ext cx="734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(2x)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F284B-C053-1643-9F54-7F5126A03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r="16209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B07F4C-8A9D-254B-BF49-5C33C38DB81F}"/>
              </a:ext>
            </a:extLst>
          </p:cNvPr>
          <p:cNvSpPr/>
          <p:nvPr/>
        </p:nvSpPr>
        <p:spPr>
          <a:xfrm>
            <a:off x="8559800" y="5023330"/>
            <a:ext cx="533400" cy="71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93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571" y="440578"/>
            <a:ext cx="11132885" cy="5126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801" dirty="0">
                <a:latin typeface="Bookman Old Style" panose="02050604050505020204" pitchFamily="18" charset="0"/>
              </a:rPr>
              <a:t>God is </a:t>
            </a:r>
            <a:r>
              <a:rPr lang="en-US" sz="10801" b="1" dirty="0">
                <a:latin typeface="Bookman Old Style" panose="02050604050505020204" pitchFamily="18" charset="0"/>
              </a:rPr>
              <a:t>Truth</a:t>
            </a:r>
            <a:r>
              <a:rPr lang="en-US" sz="10801" dirty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10801" dirty="0">
                <a:latin typeface="Bookman Old Style" panose="02050604050505020204" pitchFamily="18" charset="0"/>
              </a:rPr>
              <a:t>what He says</a:t>
            </a:r>
          </a:p>
          <a:p>
            <a:pPr marL="0" indent="0" algn="ctr">
              <a:buNone/>
            </a:pPr>
            <a:r>
              <a:rPr lang="en-US" sz="10801" dirty="0">
                <a:latin typeface="Bookman Old Style" panose="02050604050505020204" pitchFamily="18" charset="0"/>
              </a:rPr>
              <a:t>will happen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360224" y="4729448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1970017" y="5491039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3175602" y="5456711"/>
            <a:ext cx="650237" cy="102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A368-12AC-F444-987D-CF8CC8A04DA1}"/>
              </a:ext>
            </a:extLst>
          </p:cNvPr>
          <p:cNvSpPr txBox="1"/>
          <p:nvPr/>
        </p:nvSpPr>
        <p:spPr>
          <a:xfrm>
            <a:off x="9478501" y="6368923"/>
            <a:ext cx="2775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45840-1577-0C4E-BBA7-BECA9C0068D5}"/>
              </a:ext>
            </a:extLst>
          </p:cNvPr>
          <p:cNvSpPr txBox="1"/>
          <p:nvPr/>
        </p:nvSpPr>
        <p:spPr>
          <a:xfrm>
            <a:off x="10994267" y="967752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21192739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5442"/>
            <a:ext cx="10515600" cy="5987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500" dirty="0">
                <a:latin typeface="Bookman Old Style" panose="02050604050505020204" pitchFamily="18" charset="0"/>
              </a:rPr>
              <a:t>“Your word</a:t>
            </a:r>
          </a:p>
          <a:p>
            <a:pPr marL="0" indent="0" algn="ctr">
              <a:buNone/>
            </a:pPr>
            <a:r>
              <a:rPr lang="en-US" sz="12500" dirty="0">
                <a:latin typeface="Bookman Old Style" panose="02050604050505020204" pitchFamily="18" charset="0"/>
              </a:rPr>
              <a:t>is </a:t>
            </a:r>
            <a:r>
              <a:rPr lang="en-US" sz="12500" b="1" i="1" dirty="0">
                <a:latin typeface="Bookman Old Style" panose="02050604050505020204" pitchFamily="18" charset="0"/>
              </a:rPr>
              <a:t>truth</a:t>
            </a:r>
            <a:r>
              <a:rPr lang="en-US" sz="12500" dirty="0">
                <a:latin typeface="Bookman Old Style" panose="02050604050505020204" pitchFamily="18" charset="0"/>
              </a:rPr>
              <a:t>.”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John 17 verse 17b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26" y="5476202"/>
            <a:ext cx="2227941" cy="1232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97EDE-B054-3144-A755-1B391E4EF100}"/>
              </a:ext>
            </a:extLst>
          </p:cNvPr>
          <p:cNvSpPr txBox="1"/>
          <p:nvPr/>
        </p:nvSpPr>
        <p:spPr>
          <a:xfrm>
            <a:off x="8011887" y="6379441"/>
            <a:ext cx="4469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>
                <a:latin typeface="Bookman Old Style" panose="02050604050505020204" pitchFamily="18" charset="0"/>
              </a:rPr>
              <a:t>When the Saints Go Marching In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A5018-3E82-0940-A5BC-D2A741091808}"/>
              </a:ext>
            </a:extLst>
          </p:cNvPr>
          <p:cNvSpPr txBox="1"/>
          <p:nvPr/>
        </p:nvSpPr>
        <p:spPr>
          <a:xfrm>
            <a:off x="10885562" y="2948952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09D80-0940-9A4A-8D95-2EDE67F2F0DD}"/>
              </a:ext>
            </a:extLst>
          </p:cNvPr>
          <p:cNvSpPr txBox="1"/>
          <p:nvPr/>
        </p:nvSpPr>
        <p:spPr>
          <a:xfrm>
            <a:off x="8417401" y="5109808"/>
            <a:ext cx="3658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(repeat from beginning)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1D7738-4F42-C347-9570-7671B0DD0D79}"/>
              </a:ext>
            </a:extLst>
          </p:cNvPr>
          <p:cNvSpPr/>
          <p:nvPr/>
        </p:nvSpPr>
        <p:spPr>
          <a:xfrm>
            <a:off x="9376532" y="4146798"/>
            <a:ext cx="643768" cy="79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67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642283"/>
            <a:ext cx="10830898" cy="5771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is </a:t>
            </a:r>
            <a:r>
              <a:rPr lang="en-US" sz="9601" b="1" i="1" dirty="0">
                <a:latin typeface="Bookman Old Style" panose="02050604050505020204" pitchFamily="18" charset="0"/>
              </a:rPr>
              <a:t>Triune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Father, Son, 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Holy Spirit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709848" y="4299142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12">
            <a:off x="2561088" y="5367086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98022" y="3089373"/>
            <a:ext cx="650237" cy="102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018E13-74D4-5640-91F4-A42915E9C088}"/>
              </a:ext>
            </a:extLst>
          </p:cNvPr>
          <p:cNvSpPr txBox="1"/>
          <p:nvPr/>
        </p:nvSpPr>
        <p:spPr>
          <a:xfrm>
            <a:off x="9198155" y="6344448"/>
            <a:ext cx="300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D7B96-FB79-454D-937C-7488883F7B7A}"/>
              </a:ext>
            </a:extLst>
          </p:cNvPr>
          <p:cNvSpPr txBox="1"/>
          <p:nvPr/>
        </p:nvSpPr>
        <p:spPr>
          <a:xfrm>
            <a:off x="11006103" y="1087510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739999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" y="4618021"/>
            <a:ext cx="2731810" cy="15106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29453"/>
            <a:ext cx="10515600" cy="61990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atin typeface="Bookman Old Style" panose="02050604050505020204" pitchFamily="18" charset="0"/>
              </a:rPr>
              <a:t>“The grace of the</a:t>
            </a:r>
          </a:p>
          <a:p>
            <a:pPr marL="0" indent="0" algn="ctr">
              <a:buNone/>
            </a:pPr>
            <a:r>
              <a:rPr lang="en-US" sz="6000" b="1" i="1" dirty="0">
                <a:latin typeface="Bookman Old Style" panose="02050604050505020204" pitchFamily="18" charset="0"/>
              </a:rPr>
              <a:t>Lord Jesus Christ</a:t>
            </a:r>
            <a:r>
              <a:rPr lang="en-US" sz="6000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6000" dirty="0">
                <a:latin typeface="Bookman Old Style" panose="02050604050505020204" pitchFamily="18" charset="0"/>
              </a:rPr>
              <a:t>and the love of </a:t>
            </a:r>
            <a:r>
              <a:rPr lang="en-US" sz="6000" b="1" i="1" dirty="0">
                <a:latin typeface="Bookman Old Style" panose="02050604050505020204" pitchFamily="18" charset="0"/>
              </a:rPr>
              <a:t>God</a:t>
            </a:r>
            <a:r>
              <a:rPr lang="en-US" sz="6000" dirty="0"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6000" dirty="0">
                <a:latin typeface="Bookman Old Style" panose="02050604050505020204" pitchFamily="18" charset="0"/>
              </a:rPr>
              <a:t>and the fellowship</a:t>
            </a:r>
          </a:p>
          <a:p>
            <a:pPr marL="0" indent="0" algn="ctr">
              <a:buNone/>
            </a:pPr>
            <a:r>
              <a:rPr lang="en-US" sz="6000" dirty="0">
                <a:latin typeface="Bookman Old Style" panose="02050604050505020204" pitchFamily="18" charset="0"/>
              </a:rPr>
              <a:t>of the </a:t>
            </a:r>
            <a:r>
              <a:rPr lang="en-US" sz="6000" b="1" i="1" dirty="0">
                <a:latin typeface="Bookman Old Style" panose="02050604050505020204" pitchFamily="18" charset="0"/>
              </a:rPr>
              <a:t>Holy Spirit</a:t>
            </a:r>
          </a:p>
          <a:p>
            <a:pPr marL="0" indent="0" algn="ctr">
              <a:buNone/>
            </a:pPr>
            <a:r>
              <a:rPr lang="en-US" sz="6000" dirty="0">
                <a:latin typeface="Bookman Old Style" panose="02050604050505020204" pitchFamily="18" charset="0"/>
              </a:rPr>
              <a:t>be with you all.”</a:t>
            </a:r>
          </a:p>
          <a:p>
            <a:pPr marL="0" indent="0" algn="ctr">
              <a:buNone/>
            </a:pPr>
            <a:r>
              <a:rPr lang="en-US" sz="3200" dirty="0">
                <a:latin typeface="Bookman Old Style" panose="02050604050505020204" pitchFamily="18" charset="0"/>
              </a:rPr>
              <a:t>2 Corinthians 13:14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F1E94-D530-1048-B672-1620D062AFC9}"/>
              </a:ext>
            </a:extLst>
          </p:cNvPr>
          <p:cNvSpPr txBox="1"/>
          <p:nvPr/>
        </p:nvSpPr>
        <p:spPr>
          <a:xfrm>
            <a:off x="7987295" y="6433719"/>
            <a:ext cx="460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John </a:t>
            </a:r>
            <a:r>
              <a:rPr lang="en-US" sz="1600" dirty="0">
                <a:latin typeface="Bookman Old Style" panose="02050604050505020204" pitchFamily="18" charset="0"/>
              </a:rPr>
              <a:t>Jacob Jingleheimer Schmidt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1BFB3-148A-DB46-9CC8-F1898099B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r="13094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642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53" y="628836"/>
            <a:ext cx="10515600" cy="5624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</a:t>
            </a:r>
            <a:r>
              <a:rPr lang="en-US" sz="9601" b="1" i="1" dirty="0">
                <a:latin typeface="Bookman Old Style" panose="02050604050505020204" pitchFamily="18" charset="0"/>
              </a:rPr>
              <a:t>Understands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He understands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everything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240">
            <a:off x="10209415" y="4675659"/>
            <a:ext cx="1212935" cy="1908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808">
            <a:off x="499634" y="5390073"/>
            <a:ext cx="650237" cy="102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11FAA4-5311-7342-A901-9C86783E7876}"/>
              </a:ext>
            </a:extLst>
          </p:cNvPr>
          <p:cNvSpPr txBox="1"/>
          <p:nvPr/>
        </p:nvSpPr>
        <p:spPr>
          <a:xfrm>
            <a:off x="9427030" y="6484323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E9C7F-19F8-9C42-9C5A-270F01673901}"/>
              </a:ext>
            </a:extLst>
          </p:cNvPr>
          <p:cNvSpPr txBox="1"/>
          <p:nvPr/>
        </p:nvSpPr>
        <p:spPr>
          <a:xfrm>
            <a:off x="11005151" y="2361138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03375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491" y="0"/>
            <a:ext cx="10515600" cy="62829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“I am The </a:t>
            </a:r>
            <a:r>
              <a:rPr lang="en-US" sz="6600" b="1" i="1" dirty="0">
                <a:latin typeface="Bookman Old Style" panose="02050604050505020204" pitchFamily="18" charset="0"/>
              </a:rPr>
              <a:t>Alpha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and The </a:t>
            </a:r>
            <a:r>
              <a:rPr lang="en-US" sz="6600" b="1" i="1" dirty="0">
                <a:latin typeface="Bookman Old Style" panose="02050604050505020204" pitchFamily="18" charset="0"/>
              </a:rPr>
              <a:t>Omega</a:t>
            </a:r>
            <a:r>
              <a:rPr lang="en-US" sz="6600" dirty="0">
                <a:latin typeface="Bookman Old Style" panose="020506040505050202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The Beginning, 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and The End,”</a:t>
            </a:r>
          </a:p>
          <a:p>
            <a:pPr marL="0" indent="0" algn="ctr">
              <a:buNone/>
            </a:pPr>
            <a:r>
              <a:rPr lang="en-US" sz="6600" dirty="0">
                <a:latin typeface="Bookman Old Style" panose="02050604050505020204" pitchFamily="18" charset="0"/>
              </a:rPr>
              <a:t>Says the Lord….</a:t>
            </a:r>
          </a:p>
          <a:p>
            <a:pPr marL="0" indent="0" algn="ctr">
              <a:buNone/>
            </a:pPr>
            <a:r>
              <a:rPr lang="en-US" sz="4500" dirty="0">
                <a:latin typeface="Bookman Old Style" panose="02050604050505020204" pitchFamily="18" charset="0"/>
              </a:rPr>
              <a:t>Revelation 1 verse 8a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6" y="4855393"/>
            <a:ext cx="2422073" cy="1592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1F8044-BC48-9540-B149-436DCC3E4152}"/>
              </a:ext>
            </a:extLst>
          </p:cNvPr>
          <p:cNvSpPr txBox="1"/>
          <p:nvPr/>
        </p:nvSpPr>
        <p:spPr>
          <a:xfrm>
            <a:off x="10165034" y="4866643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AFFCB-B732-234D-9CDF-1F74CBFF6646}"/>
              </a:ext>
            </a:extLst>
          </p:cNvPr>
          <p:cNvSpPr txBox="1"/>
          <p:nvPr/>
        </p:nvSpPr>
        <p:spPr>
          <a:xfrm>
            <a:off x="9622971" y="6282952"/>
            <a:ext cx="384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Tune: Are you sleeping.</a:t>
            </a:r>
          </a:p>
        </p:txBody>
      </p:sp>
    </p:spTree>
    <p:extLst>
      <p:ext uri="{BB962C8B-B14F-4D97-AF65-F5344CB8AC3E}">
        <p14:creationId xmlns:p14="http://schemas.microsoft.com/office/powerpoint/2010/main" val="16880356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53" y="3793227"/>
            <a:ext cx="3335134" cy="18442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247"/>
            <a:ext cx="12573000" cy="56643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600"/>
              </a:spcBef>
              <a:buNone/>
            </a:pPr>
            <a:r>
              <a:rPr lang="en-US" sz="7200" dirty="0">
                <a:latin typeface="Bookman Old Style" panose="02050604050505020204" pitchFamily="18" charset="0"/>
              </a:rPr>
              <a:t>“God </a:t>
            </a:r>
            <a:r>
              <a:rPr lang="en-US" sz="7200" b="1" i="1" dirty="0">
                <a:latin typeface="Bookman Old Style" panose="02050604050505020204" pitchFamily="18" charset="0"/>
              </a:rPr>
              <a:t>understands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en-US" sz="7200" dirty="0">
                <a:latin typeface="Bookman Old Style" panose="02050604050505020204" pitchFamily="18" charset="0"/>
              </a:rPr>
              <a:t>the way thereof,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en-US" sz="7200" dirty="0">
                <a:latin typeface="Bookman Old Style" panose="02050604050505020204" pitchFamily="18" charset="0"/>
              </a:rPr>
              <a:t>and He knows its place.”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en-US" sz="7200" dirty="0">
                <a:latin typeface="Bookman Old Style" panose="02050604050505020204" pitchFamily="18" charset="0"/>
              </a:rPr>
              <a:t>Job 28:23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7BE82-F07D-5446-B4D9-F6D5B0FA267B}"/>
              </a:ext>
            </a:extLst>
          </p:cNvPr>
          <p:cNvSpPr txBox="1"/>
          <p:nvPr/>
        </p:nvSpPr>
        <p:spPr>
          <a:xfrm>
            <a:off x="7189421" y="6453926"/>
            <a:ext cx="5123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</a:t>
            </a:r>
            <a:r>
              <a:rPr lang="en-US" sz="1600" dirty="0">
                <a:latin typeface="Bookman Old Style" panose="02050604050505020204" pitchFamily="18" charset="0"/>
              </a:rPr>
              <a:t>She’ll Be Coming Around The Mountain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87412-DEBC-E743-B89A-603096C0C207}"/>
              </a:ext>
            </a:extLst>
          </p:cNvPr>
          <p:cNvSpPr txBox="1"/>
          <p:nvPr/>
        </p:nvSpPr>
        <p:spPr>
          <a:xfrm>
            <a:off x="2370461" y="5155297"/>
            <a:ext cx="74510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Job 28:23</a:t>
            </a:r>
          </a:p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God Understands the Way of Things</a:t>
            </a:r>
          </a:p>
          <a:p>
            <a:pPr algn="ctr"/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71793-8B9D-384D-BF6D-6FC82BFB14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3333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38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25" y="521260"/>
            <a:ext cx="11443447" cy="5852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500" dirty="0">
                <a:latin typeface="Bookman Old Style" panose="02050604050505020204" pitchFamily="18" charset="0"/>
              </a:rPr>
              <a:t>God is </a:t>
            </a:r>
            <a:r>
              <a:rPr lang="en-US" sz="8500" b="1" i="1" dirty="0">
                <a:latin typeface="Bookman Old Style" panose="02050604050505020204" pitchFamily="18" charset="0"/>
              </a:rPr>
              <a:t>Victorious</a:t>
            </a:r>
            <a:endParaRPr lang="en-US" sz="85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8500" dirty="0">
                <a:latin typeface="Bookman Old Style" panose="02050604050505020204" pitchFamily="18" charset="0"/>
              </a:rPr>
              <a:t>and by faith</a:t>
            </a:r>
          </a:p>
          <a:p>
            <a:pPr marL="0" indent="0" algn="ctr">
              <a:buNone/>
            </a:pPr>
            <a:r>
              <a:rPr lang="en-US" sz="8500" dirty="0">
                <a:latin typeface="Bookman Old Style" panose="02050604050505020204" pitchFamily="18" charset="0"/>
              </a:rPr>
              <a:t>we have</a:t>
            </a:r>
          </a:p>
          <a:p>
            <a:pPr marL="0" indent="0" algn="ctr">
              <a:buNone/>
            </a:pPr>
            <a:r>
              <a:rPr lang="en-US" sz="8500" dirty="0">
                <a:latin typeface="Bookman Old Style" panose="02050604050505020204" pitchFamily="18" charset="0"/>
              </a:rPr>
              <a:t>His victory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1328413" y="3788153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60">
            <a:off x="716587" y="2578384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935">
            <a:off x="9593923" y="3740089"/>
            <a:ext cx="1212935" cy="1908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85">
            <a:off x="10976693" y="2556512"/>
            <a:ext cx="650237" cy="1023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AE85E2-0B40-F247-A920-5F265C7CD517}"/>
              </a:ext>
            </a:extLst>
          </p:cNvPr>
          <p:cNvSpPr txBox="1"/>
          <p:nvPr/>
        </p:nvSpPr>
        <p:spPr>
          <a:xfrm>
            <a:off x="9220200" y="629896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F75A4-7B6A-814C-990E-2484DD19EB4B}"/>
              </a:ext>
            </a:extLst>
          </p:cNvPr>
          <p:cNvSpPr txBox="1"/>
          <p:nvPr/>
        </p:nvSpPr>
        <p:spPr>
          <a:xfrm>
            <a:off x="11220849" y="855128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34300636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062" y="100998"/>
            <a:ext cx="10515600" cy="6336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400" dirty="0">
                <a:latin typeface="Bookman Old Style" panose="02050604050505020204" pitchFamily="18" charset="0"/>
              </a:rPr>
              <a:t>“For whatever is</a:t>
            </a:r>
          </a:p>
          <a:p>
            <a:pPr marL="0" indent="0" algn="ctr">
              <a:buNone/>
            </a:pPr>
            <a:r>
              <a:rPr lang="en-US" sz="6400" dirty="0">
                <a:latin typeface="Bookman Old Style" panose="02050604050505020204" pitchFamily="18" charset="0"/>
              </a:rPr>
              <a:t>born of God</a:t>
            </a:r>
          </a:p>
          <a:p>
            <a:pPr marL="0" indent="0" algn="ctr">
              <a:buNone/>
            </a:pPr>
            <a:r>
              <a:rPr lang="en-US" sz="6400" dirty="0">
                <a:latin typeface="Bookman Old Style" panose="02050604050505020204" pitchFamily="18" charset="0"/>
              </a:rPr>
              <a:t>overcomes the world.</a:t>
            </a:r>
          </a:p>
          <a:p>
            <a:pPr marL="0" indent="0" algn="ctr">
              <a:buNone/>
            </a:pPr>
            <a:r>
              <a:rPr lang="en-US" sz="6400" b="1" i="1" dirty="0">
                <a:latin typeface="Bookman Old Style" panose="02050604050505020204" pitchFamily="18" charset="0"/>
              </a:rPr>
              <a:t>And this is the victory</a:t>
            </a:r>
          </a:p>
          <a:p>
            <a:pPr marL="0" indent="0" algn="ctr">
              <a:buNone/>
            </a:pPr>
            <a:r>
              <a:rPr lang="en-US" sz="6400" dirty="0">
                <a:latin typeface="Bookman Old Style" panose="02050604050505020204" pitchFamily="18" charset="0"/>
              </a:rPr>
              <a:t>that has overcome</a:t>
            </a:r>
          </a:p>
          <a:p>
            <a:pPr marL="0" indent="0" algn="ctr">
              <a:buNone/>
            </a:pPr>
            <a:r>
              <a:rPr lang="en-US" sz="6400" dirty="0">
                <a:latin typeface="Bookman Old Style" panose="02050604050505020204" pitchFamily="18" charset="0"/>
              </a:rPr>
              <a:t>the world, our faith.”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" y="5105400"/>
            <a:ext cx="2173900" cy="1486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4FD7BC-EF9A-864A-9CB5-86733B5933DF}"/>
              </a:ext>
            </a:extLst>
          </p:cNvPr>
          <p:cNvSpPr txBox="1"/>
          <p:nvPr/>
        </p:nvSpPr>
        <p:spPr>
          <a:xfrm>
            <a:off x="9258036" y="6433229"/>
            <a:ext cx="3572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Row Row Your Boat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EE621-EF46-E34A-B0D6-CD774F6148EB}"/>
              </a:ext>
            </a:extLst>
          </p:cNvPr>
          <p:cNvSpPr txBox="1"/>
          <p:nvPr/>
        </p:nvSpPr>
        <p:spPr>
          <a:xfrm>
            <a:off x="4266813" y="6024108"/>
            <a:ext cx="3658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ookman Old Style" panose="02050604050505020204" pitchFamily="18" charset="0"/>
              </a:rPr>
              <a:t>1 John 5 verse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B129A-8C8E-FF4B-88F1-BC7A06520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r="12854"/>
          <a:stretch/>
        </p:blipFill>
        <p:spPr>
          <a:xfrm rot="16200000">
            <a:off x="2672242" y="-2672242"/>
            <a:ext cx="6858000" cy="122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821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53" y="1328084"/>
            <a:ext cx="10515600" cy="41314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God is </a:t>
            </a:r>
            <a:r>
              <a:rPr lang="en-US" sz="8800" b="1" i="1" dirty="0">
                <a:latin typeface="Bookman Old Style" panose="02050604050505020204" pitchFamily="18" charset="0"/>
              </a:rPr>
              <a:t>Wise</a:t>
            </a:r>
            <a:endParaRPr lang="en-US" sz="88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and He knows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the best 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467801" y="3927806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599">
            <a:off x="2330234" y="5517933"/>
            <a:ext cx="650237" cy="1023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E9DDE-AC4B-C84D-93B7-13D2004C74A0}"/>
              </a:ext>
            </a:extLst>
          </p:cNvPr>
          <p:cNvSpPr txBox="1"/>
          <p:nvPr/>
        </p:nvSpPr>
        <p:spPr>
          <a:xfrm>
            <a:off x="9241971" y="6273405"/>
            <a:ext cx="3331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B3D11-E389-784C-A328-2502DAE76ECF}"/>
              </a:ext>
            </a:extLst>
          </p:cNvPr>
          <p:cNvSpPr txBox="1"/>
          <p:nvPr/>
        </p:nvSpPr>
        <p:spPr>
          <a:xfrm>
            <a:off x="10872115" y="1620910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29462919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5076966"/>
            <a:ext cx="2950028" cy="16313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287"/>
            <a:ext cx="10515600" cy="59871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“… Let the name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of God be blessed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forever and ever, 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for </a:t>
            </a:r>
            <a:r>
              <a:rPr lang="en-US" sz="7200" b="1" i="1" dirty="0">
                <a:latin typeface="Bookman Old Style" panose="02050604050505020204" pitchFamily="18" charset="0"/>
              </a:rPr>
              <a:t>wisdom</a:t>
            </a:r>
            <a:r>
              <a:rPr lang="en-US" sz="7200" dirty="0">
                <a:latin typeface="Bookman Old Style" panose="02050604050505020204" pitchFamily="18" charset="0"/>
              </a:rPr>
              <a:t> and power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belong to him.” </a:t>
            </a:r>
          </a:p>
          <a:p>
            <a:pPr marL="0" indent="0" algn="ctr">
              <a:buNone/>
            </a:pPr>
            <a:r>
              <a:rPr lang="en-US" sz="4400" dirty="0">
                <a:latin typeface="Bookman Old Style" panose="02050604050505020204" pitchFamily="18" charset="0"/>
              </a:rPr>
              <a:t>Daniel 2 verse 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D9F37-A331-6340-A01E-885EA8496B99}"/>
              </a:ext>
            </a:extLst>
          </p:cNvPr>
          <p:cNvSpPr txBox="1"/>
          <p:nvPr/>
        </p:nvSpPr>
        <p:spPr>
          <a:xfrm>
            <a:off x="9241971" y="6273405"/>
            <a:ext cx="3331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Yankee Doodle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D74DA-36CA-C540-8265-98793ACCA227}"/>
              </a:ext>
            </a:extLst>
          </p:cNvPr>
          <p:cNvSpPr txBox="1"/>
          <p:nvPr/>
        </p:nvSpPr>
        <p:spPr>
          <a:xfrm>
            <a:off x="10678885" y="2587349"/>
            <a:ext cx="110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(Chant)</a:t>
            </a:r>
          </a:p>
        </p:txBody>
      </p:sp>
    </p:spTree>
    <p:extLst>
      <p:ext uri="{BB962C8B-B14F-4D97-AF65-F5344CB8AC3E}">
        <p14:creationId xmlns:p14="http://schemas.microsoft.com/office/powerpoint/2010/main" val="14704122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06" y="521260"/>
            <a:ext cx="10515600" cy="5825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</a:t>
            </a:r>
            <a:r>
              <a:rPr lang="en-US" sz="9601" b="1" i="1" dirty="0">
                <a:latin typeface="Bookman Old Style" panose="02050604050505020204" pitchFamily="18" charset="0"/>
              </a:rPr>
              <a:t>X-</a:t>
            </a:r>
            <a:r>
              <a:rPr lang="en-US" sz="9601" b="1" i="1" dirty="0" err="1">
                <a:latin typeface="Bookman Old Style" panose="02050604050505020204" pitchFamily="18" charset="0"/>
              </a:rPr>
              <a:t>ceeds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He exceeds in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All things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510797" y="4787117"/>
            <a:ext cx="1212935" cy="1908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599">
            <a:off x="2209211" y="5585169"/>
            <a:ext cx="650237" cy="1023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353">
            <a:off x="83119" y="3144811"/>
            <a:ext cx="650237" cy="1023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E16716-51FB-EC4A-AADC-D531977434A2}"/>
              </a:ext>
            </a:extLst>
          </p:cNvPr>
          <p:cNvSpPr txBox="1"/>
          <p:nvPr/>
        </p:nvSpPr>
        <p:spPr>
          <a:xfrm>
            <a:off x="9470571" y="6336740"/>
            <a:ext cx="295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639F6-C064-314B-80BA-7A2087184D5E}"/>
              </a:ext>
            </a:extLst>
          </p:cNvPr>
          <p:cNvSpPr txBox="1"/>
          <p:nvPr/>
        </p:nvSpPr>
        <p:spPr>
          <a:xfrm>
            <a:off x="10945585" y="967767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7007472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351777"/>
            <a:ext cx="2590800" cy="14326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1633"/>
            <a:ext cx="10515600" cy="6000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“Now to Him who is able to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do </a:t>
            </a:r>
            <a:r>
              <a:rPr lang="en-US" sz="5400" b="1" i="1" dirty="0">
                <a:latin typeface="Bookman Old Style" panose="02050604050505020204" pitchFamily="18" charset="0"/>
              </a:rPr>
              <a:t>eXceeding</a:t>
            </a:r>
            <a:r>
              <a:rPr lang="en-US" sz="5400" dirty="0">
                <a:latin typeface="Bookman Old Style" panose="02050604050505020204" pitchFamily="18" charset="0"/>
              </a:rPr>
              <a:t> abundantly 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above all that we ask or think,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according to the power that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worketh in us, unto 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Him be glory…” glory, glory</a:t>
            </a:r>
          </a:p>
          <a:p>
            <a:pPr marL="0" indent="0" algn="ctr">
              <a:buNone/>
            </a:pPr>
            <a:r>
              <a:rPr lang="en-US" sz="4000" dirty="0">
                <a:latin typeface="Bookman Old Style" panose="02050604050505020204" pitchFamily="18" charset="0"/>
              </a:rPr>
              <a:t>Ephesians 3:20,21a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189A5-7455-2242-90EB-8773357AAF6E}"/>
              </a:ext>
            </a:extLst>
          </p:cNvPr>
          <p:cNvSpPr txBox="1"/>
          <p:nvPr/>
        </p:nvSpPr>
        <p:spPr>
          <a:xfrm>
            <a:off x="7987295" y="6433719"/>
            <a:ext cx="460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John </a:t>
            </a:r>
            <a:r>
              <a:rPr lang="en-US" sz="1600" dirty="0">
                <a:latin typeface="Bookman Old Style" panose="02050604050505020204" pitchFamily="18" charset="0"/>
              </a:rPr>
              <a:t>Jacob Jingleheimer Schmidt</a:t>
            </a:r>
            <a:endParaRPr lang="en-US" sz="1600" i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F4021-995C-B549-8B5E-A41D89ADBB94}"/>
              </a:ext>
            </a:extLst>
          </p:cNvPr>
          <p:cNvSpPr txBox="1"/>
          <p:nvPr/>
        </p:nvSpPr>
        <p:spPr>
          <a:xfrm>
            <a:off x="10835603" y="4777484"/>
            <a:ext cx="1356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(repeat)</a:t>
            </a:r>
          </a:p>
        </p:txBody>
      </p:sp>
    </p:spTree>
    <p:extLst>
      <p:ext uri="{BB962C8B-B14F-4D97-AF65-F5344CB8AC3E}">
        <p14:creationId xmlns:p14="http://schemas.microsoft.com/office/powerpoint/2010/main" val="42204945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834"/>
            <a:ext cx="10515600" cy="6104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God is </a:t>
            </a:r>
            <a:r>
              <a:rPr lang="en-US" sz="9601" b="1" i="1" dirty="0">
                <a:latin typeface="Bookman Old Style" panose="02050604050505020204" pitchFamily="18" charset="0"/>
              </a:rPr>
              <a:t>YHWH</a:t>
            </a:r>
            <a:endParaRPr lang="en-US" sz="960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(YAWEH)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He is the </a:t>
            </a:r>
          </a:p>
          <a:p>
            <a:pPr marL="0" indent="0" algn="ctr">
              <a:buNone/>
            </a:pPr>
            <a:r>
              <a:rPr lang="en-US" sz="9601" dirty="0">
                <a:latin typeface="Bookman Old Style" panose="02050604050505020204" pitchFamily="18" charset="0"/>
              </a:rPr>
              <a:t>Great I 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766289" y="3613342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599">
            <a:off x="1854499" y="5506028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353">
            <a:off x="338611" y="1971036"/>
            <a:ext cx="650237" cy="102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821F9-6273-0744-82FD-3ECF1AA1FFB4}"/>
              </a:ext>
            </a:extLst>
          </p:cNvPr>
          <p:cNvSpPr txBox="1"/>
          <p:nvPr/>
        </p:nvSpPr>
        <p:spPr>
          <a:xfrm>
            <a:off x="9372599" y="6331150"/>
            <a:ext cx="298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C2A6E-D64F-364F-BA5E-B25A601D029D}"/>
              </a:ext>
            </a:extLst>
          </p:cNvPr>
          <p:cNvSpPr txBox="1"/>
          <p:nvPr/>
        </p:nvSpPr>
        <p:spPr>
          <a:xfrm>
            <a:off x="10994865" y="70650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7066539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06" y="333002"/>
            <a:ext cx="10515600" cy="5960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“And God said </a:t>
            </a:r>
          </a:p>
          <a:p>
            <a:pPr marL="0" indent="0" algn="ctr">
              <a:buNone/>
            </a:pPr>
            <a:r>
              <a:rPr lang="en-US" sz="8800" dirty="0">
                <a:latin typeface="Bookman Old Style" panose="02050604050505020204" pitchFamily="18" charset="0"/>
              </a:rPr>
              <a:t>to Moses, </a:t>
            </a:r>
          </a:p>
          <a:p>
            <a:pPr marL="0" indent="0" algn="ctr">
              <a:buNone/>
            </a:pPr>
            <a:r>
              <a:rPr lang="en-US" sz="8800" b="1" i="1" dirty="0">
                <a:latin typeface="Bookman Old Style" panose="02050604050505020204" pitchFamily="18" charset="0"/>
              </a:rPr>
              <a:t>I AM WHO I AM</a:t>
            </a:r>
            <a:r>
              <a:rPr lang="en-US" sz="8800" dirty="0">
                <a:latin typeface="Bookman Old Style" panose="02050604050505020204" pitchFamily="18" charset="0"/>
              </a:rPr>
              <a:t>.”</a:t>
            </a:r>
          </a:p>
          <a:p>
            <a:pPr marL="0" indent="0" algn="ctr">
              <a:buNone/>
            </a:pPr>
            <a:r>
              <a:rPr lang="en-US" sz="5400" dirty="0">
                <a:latin typeface="Bookman Old Style" panose="02050604050505020204" pitchFamily="18" charset="0"/>
              </a:rPr>
              <a:t>Exodus 3:14a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42" y="5457355"/>
            <a:ext cx="2289730" cy="126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1AF0F5-43E7-544A-86B7-9758E3796FE6}"/>
              </a:ext>
            </a:extLst>
          </p:cNvPr>
          <p:cNvSpPr txBox="1"/>
          <p:nvPr/>
        </p:nvSpPr>
        <p:spPr>
          <a:xfrm>
            <a:off x="8218715" y="6355721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Battle Hymn of  the Republic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DF56E-5A97-D244-99C5-4B8822CDA245}"/>
              </a:ext>
            </a:extLst>
          </p:cNvPr>
          <p:cNvSpPr txBox="1"/>
          <p:nvPr/>
        </p:nvSpPr>
        <p:spPr>
          <a:xfrm>
            <a:off x="11087099" y="3429000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(3X)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4FFD2-A8A8-6E49-B7AD-CCDCEE8BFDEE}"/>
              </a:ext>
            </a:extLst>
          </p:cNvPr>
          <p:cNvSpPr/>
          <p:nvPr/>
        </p:nvSpPr>
        <p:spPr>
          <a:xfrm>
            <a:off x="7992232" y="4444999"/>
            <a:ext cx="643768" cy="65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32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41" y="672353"/>
            <a:ext cx="10806953" cy="4598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300" dirty="0">
                <a:latin typeface="Bookman Old Style" panose="02050604050505020204" pitchFamily="18" charset="0"/>
              </a:rPr>
              <a:t>God is </a:t>
            </a:r>
            <a:r>
              <a:rPr lang="en-US" sz="9300" b="1" i="1" dirty="0">
                <a:latin typeface="Bookman Old Style" panose="02050604050505020204" pitchFamily="18" charset="0"/>
              </a:rPr>
              <a:t>Zealous</a:t>
            </a:r>
            <a:endParaRPr lang="en-US" sz="93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300" dirty="0">
                <a:latin typeface="Bookman Old Style" panose="02050604050505020204" pitchFamily="18" charset="0"/>
              </a:rPr>
              <a:t>and He wants us</a:t>
            </a:r>
          </a:p>
          <a:p>
            <a:pPr marL="0" indent="0" algn="ctr">
              <a:buNone/>
            </a:pPr>
            <a:r>
              <a:rPr lang="en-US" sz="9300" dirty="0">
                <a:latin typeface="Bookman Old Style" panose="02050604050505020204" pitchFamily="18" charset="0"/>
              </a:rPr>
              <a:t>to repent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10">
            <a:off x="766289" y="3613342"/>
            <a:ext cx="1212935" cy="19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599">
            <a:off x="1854499" y="5506028"/>
            <a:ext cx="650237" cy="102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353">
            <a:off x="338611" y="1971036"/>
            <a:ext cx="650237" cy="102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A6DF1E-090E-2244-9C93-D316B26194BC}"/>
              </a:ext>
            </a:extLst>
          </p:cNvPr>
          <p:cNvSpPr txBox="1"/>
          <p:nvPr/>
        </p:nvSpPr>
        <p:spPr>
          <a:xfrm>
            <a:off x="9285515" y="6261500"/>
            <a:ext cx="300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B5A58-080F-4645-A819-80E3C5B6421B}"/>
              </a:ext>
            </a:extLst>
          </p:cNvPr>
          <p:cNvSpPr txBox="1"/>
          <p:nvPr/>
        </p:nvSpPr>
        <p:spPr>
          <a:xfrm>
            <a:off x="11072701" y="1141938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75318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351">
            <a:off x="10243861" y="3572980"/>
            <a:ext cx="1620822" cy="25501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496718"/>
            <a:ext cx="11519769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500" dirty="0">
                <a:latin typeface="Bookman Old Style" panose="02050604050505020204" pitchFamily="18" charset="0"/>
              </a:rPr>
              <a:t>God is </a:t>
            </a:r>
            <a:r>
              <a:rPr lang="en-US" sz="8500" b="1" i="1" dirty="0">
                <a:latin typeface="Bookman Old Style" panose="02050604050505020204" pitchFamily="18" charset="0"/>
              </a:rPr>
              <a:t>Beautiful</a:t>
            </a:r>
            <a:endParaRPr lang="en-US" sz="48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8500" dirty="0">
                <a:latin typeface="Bookman Old Style" panose="02050604050505020204" pitchFamily="18" charset="0"/>
              </a:rPr>
              <a:t>and He makes all</a:t>
            </a:r>
          </a:p>
          <a:p>
            <a:pPr marL="0" indent="0" algn="ctr">
              <a:buNone/>
            </a:pPr>
            <a:r>
              <a:rPr lang="en-US" sz="8500" dirty="0">
                <a:latin typeface="Bookman Old Style" panose="02050604050505020204" pitchFamily="18" charset="0"/>
              </a:rPr>
              <a:t>things beautiful.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1576" y="6243033"/>
            <a:ext cx="406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Tune: Are you sleeping.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6065">
            <a:off x="217037" y="3524143"/>
            <a:ext cx="1950900" cy="30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96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567283"/>
            <a:ext cx="2351314" cy="15472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939"/>
            <a:ext cx="10515600" cy="6131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“Those whom I love, 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I reprove and discipline;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Be </a:t>
            </a:r>
            <a:r>
              <a:rPr lang="en-US" sz="7200" b="1" i="1" dirty="0">
                <a:latin typeface="Bookman Old Style" panose="02050604050505020204" pitchFamily="18" charset="0"/>
              </a:rPr>
              <a:t>zealous </a:t>
            </a:r>
            <a:r>
              <a:rPr lang="en-US" sz="7200" dirty="0">
                <a:latin typeface="Bookman Old Style" panose="02050604050505020204" pitchFamily="18" charset="0"/>
              </a:rPr>
              <a:t>therefore</a:t>
            </a:r>
          </a:p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and repent.”</a:t>
            </a:r>
          </a:p>
          <a:p>
            <a:pPr marL="0" indent="0" algn="ctr">
              <a:buNone/>
            </a:pPr>
            <a:r>
              <a:rPr lang="en-US" sz="3600" dirty="0">
                <a:latin typeface="Bookman Old Style" panose="02050604050505020204" pitchFamily="18" charset="0"/>
              </a:rPr>
              <a:t>Revelation chapter 3 and verse19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8E9CD-BFF5-344E-B2E7-5C9E7F8A4586}"/>
              </a:ext>
            </a:extLst>
          </p:cNvPr>
          <p:cNvSpPr txBox="1"/>
          <p:nvPr/>
        </p:nvSpPr>
        <p:spPr>
          <a:xfrm>
            <a:off x="9023629" y="6159521"/>
            <a:ext cx="341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My Grandfather’s Clock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5C528-F8AB-004A-A078-7CFD0FEADE83}"/>
              </a:ext>
            </a:extLst>
          </p:cNvPr>
          <p:cNvSpPr txBox="1"/>
          <p:nvPr/>
        </p:nvSpPr>
        <p:spPr>
          <a:xfrm>
            <a:off x="3539509" y="6174253"/>
            <a:ext cx="563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Be zealous therefore and repent.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77906-962B-CC4F-91C5-9F64EB124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11655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85" y="4470680"/>
            <a:ext cx="3368809" cy="1862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682" y="524436"/>
            <a:ext cx="114524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ookman Old Style" panose="02050604050505020204" pitchFamily="18" charset="0"/>
              </a:rPr>
              <a:t>One thing I have desired of The Lord, </a:t>
            </a:r>
          </a:p>
          <a:p>
            <a:r>
              <a:rPr lang="en-US" sz="4800" dirty="0">
                <a:latin typeface="Bookman Old Style" panose="02050604050505020204" pitchFamily="18" charset="0"/>
              </a:rPr>
              <a:t>That will I seek after: That I may dwell in the house of the Lord</a:t>
            </a:r>
          </a:p>
          <a:p>
            <a:r>
              <a:rPr lang="en-US" sz="4800" dirty="0">
                <a:latin typeface="Bookman Old Style" panose="02050604050505020204" pitchFamily="18" charset="0"/>
              </a:rPr>
              <a:t>All the days of my life, </a:t>
            </a:r>
          </a:p>
          <a:p>
            <a:r>
              <a:rPr lang="en-US" sz="4800" dirty="0">
                <a:latin typeface="Bookman Old Style" panose="02050604050505020204" pitchFamily="18" charset="0"/>
              </a:rPr>
              <a:t>To behold the </a:t>
            </a:r>
            <a:r>
              <a:rPr lang="en-US" sz="4800" b="1" i="1" dirty="0">
                <a:latin typeface="Bookman Old Style" panose="02050604050505020204" pitchFamily="18" charset="0"/>
              </a:rPr>
              <a:t>beauty</a:t>
            </a:r>
            <a:r>
              <a:rPr lang="en-US" sz="4800" dirty="0">
                <a:latin typeface="Bookman Old Style" panose="02050604050505020204" pitchFamily="18" charset="0"/>
              </a:rPr>
              <a:t> of the Lord, </a:t>
            </a:r>
          </a:p>
          <a:p>
            <a:r>
              <a:rPr lang="en-US" sz="4800" dirty="0">
                <a:latin typeface="Bookman Old Style" panose="02050604050505020204" pitchFamily="18" charset="0"/>
              </a:rPr>
              <a:t>To inquire in His temple.</a:t>
            </a:r>
          </a:p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Psalms 27:4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0E5AC-5081-BB43-9649-BF26B9F6E914}"/>
              </a:ext>
            </a:extLst>
          </p:cNvPr>
          <p:cNvSpPr txBox="1"/>
          <p:nvPr/>
        </p:nvSpPr>
        <p:spPr>
          <a:xfrm>
            <a:off x="8469998" y="6422352"/>
            <a:ext cx="351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Bookman Old Style" panose="02050604050505020204" pitchFamily="18" charset="0"/>
              </a:rPr>
              <a:t>Tune: Original Maranatha Chorus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77E051-8596-724B-A567-71D4C969E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r="16928"/>
          <a:stretch/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0" y="177449"/>
            <a:ext cx="1925934" cy="3030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8" y="1295937"/>
            <a:ext cx="11173971" cy="5017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400" dirty="0">
                <a:latin typeface="Bookman Old Style" panose="02050604050505020204" pitchFamily="18" charset="0"/>
              </a:rPr>
              <a:t>God is my </a:t>
            </a:r>
            <a:r>
              <a:rPr lang="en-US" sz="10400" b="1" i="1" dirty="0">
                <a:latin typeface="Bookman Old Style" panose="02050604050505020204" pitchFamily="18" charset="0"/>
              </a:rPr>
              <a:t>Counselor</a:t>
            </a:r>
            <a:endParaRPr lang="en-US" sz="10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10400" dirty="0">
                <a:latin typeface="Bookman Old Style" panose="02050604050505020204" pitchFamily="18" charset="0"/>
              </a:rPr>
              <a:t>He will guide 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1099" y="6313862"/>
            <a:ext cx="28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Bookman Old Style" panose="02050604050505020204" pitchFamily="18" charset="0"/>
              </a:rPr>
              <a:t>Tune: Are you sleeping.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7075F-F42A-A142-843D-61665EBB7C6D}"/>
              </a:ext>
            </a:extLst>
          </p:cNvPr>
          <p:cNvSpPr txBox="1"/>
          <p:nvPr/>
        </p:nvSpPr>
        <p:spPr>
          <a:xfrm>
            <a:off x="10068981" y="3207657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426705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1413</TotalTime>
  <Words>1672</Words>
  <Application>Microsoft Macintosh PowerPoint</Application>
  <PresentationFormat>Widescreen</PresentationFormat>
  <Paragraphs>408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Bookman Old Style</vt:lpstr>
      <vt:lpstr>Calibri</vt:lpstr>
      <vt:lpstr>Calibri Light</vt:lpstr>
      <vt:lpstr>Lucida Blackletter</vt:lpstr>
      <vt:lpstr>Office Theme</vt:lpstr>
      <vt:lpstr>The Attributes of God</vt:lpstr>
      <vt:lpstr>1.  They must know  WHO I AM…tell them  2.  They must know  WHO they are…assure them  3.  They must know  WHO he is (satan)…expose him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MichelleFord</dc:creator>
  <cp:lastModifiedBy>Microsoft Office User</cp:lastModifiedBy>
  <cp:revision>251</cp:revision>
  <cp:lastPrinted>2021-07-11T14:12:18Z</cp:lastPrinted>
  <dcterms:created xsi:type="dcterms:W3CDTF">2018-01-29T01:51:59Z</dcterms:created>
  <dcterms:modified xsi:type="dcterms:W3CDTF">2021-07-12T17:07:35Z</dcterms:modified>
</cp:coreProperties>
</file>